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547" r:id="rId2"/>
    <p:sldId id="562" r:id="rId3"/>
    <p:sldId id="275" r:id="rId4"/>
    <p:sldId id="279" r:id="rId5"/>
    <p:sldId id="269" r:id="rId6"/>
    <p:sldId id="311" r:id="rId7"/>
    <p:sldId id="310" r:id="rId8"/>
    <p:sldId id="329" r:id="rId9"/>
    <p:sldId id="330" r:id="rId10"/>
    <p:sldId id="309" r:id="rId11"/>
    <p:sldId id="260" r:id="rId12"/>
    <p:sldId id="331" r:id="rId13"/>
    <p:sldId id="332" r:id="rId14"/>
    <p:sldId id="333" r:id="rId15"/>
    <p:sldId id="276" r:id="rId16"/>
    <p:sldId id="566" r:id="rId17"/>
    <p:sldId id="291" r:id="rId18"/>
    <p:sldId id="573" r:id="rId19"/>
    <p:sldId id="560" r:id="rId20"/>
    <p:sldId id="567"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B92279-0A72-4806-B67D-BE478B4DF61D}" v="13" dt="2023-02-02T11:32:36.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 vermeulen" userId="15f2a7787bd42f08" providerId="LiveId" clId="{74B92279-0A72-4806-B67D-BE478B4DF61D}"/>
    <pc:docChg chg="undo custSel addSld delSld modSld sldOrd">
      <pc:chgData name="johan vermeulen" userId="15f2a7787bd42f08" providerId="LiveId" clId="{74B92279-0A72-4806-B67D-BE478B4DF61D}" dt="2023-02-02T11:32:54.890" v="762" actId="47"/>
      <pc:docMkLst>
        <pc:docMk/>
      </pc:docMkLst>
      <pc:sldChg chg="addSp delSp modSp mod">
        <pc:chgData name="johan vermeulen" userId="15f2a7787bd42f08" providerId="LiveId" clId="{74B92279-0A72-4806-B67D-BE478B4DF61D}" dt="2023-02-02T09:04:01.568" v="124" actId="113"/>
        <pc:sldMkLst>
          <pc:docMk/>
          <pc:sldMk cId="799428005" sldId="547"/>
        </pc:sldMkLst>
        <pc:spChg chg="mod">
          <ac:chgData name="johan vermeulen" userId="15f2a7787bd42f08" providerId="LiveId" clId="{74B92279-0A72-4806-B67D-BE478B4DF61D}" dt="2023-02-02T09:03:54.953" v="122" actId="1076"/>
          <ac:spMkLst>
            <pc:docMk/>
            <pc:sldMk cId="799428005" sldId="547"/>
            <ac:spMk id="2" creationId="{00000000-0000-0000-0000-000000000000}"/>
          </ac:spMkLst>
        </pc:spChg>
        <pc:spChg chg="add mod">
          <ac:chgData name="johan vermeulen" userId="15f2a7787bd42f08" providerId="LiveId" clId="{74B92279-0A72-4806-B67D-BE478B4DF61D}" dt="2023-02-02T09:04:01.568" v="124" actId="113"/>
          <ac:spMkLst>
            <pc:docMk/>
            <pc:sldMk cId="799428005" sldId="547"/>
            <ac:spMk id="6" creationId="{86448A29-45FE-2323-F5B5-221297093273}"/>
          </ac:spMkLst>
        </pc:spChg>
        <pc:picChg chg="del">
          <ac:chgData name="johan vermeulen" userId="15f2a7787bd42f08" providerId="LiveId" clId="{74B92279-0A72-4806-B67D-BE478B4DF61D}" dt="2023-02-02T09:00:30.427" v="49" actId="478"/>
          <ac:picMkLst>
            <pc:docMk/>
            <pc:sldMk cId="799428005" sldId="547"/>
            <ac:picMk id="3" creationId="{8417EBE1-FBD7-9C99-806B-40ACA806CEC0}"/>
          </ac:picMkLst>
        </pc:picChg>
        <pc:picChg chg="add mod">
          <ac:chgData name="johan vermeulen" userId="15f2a7787bd42f08" providerId="LiveId" clId="{74B92279-0A72-4806-B67D-BE478B4DF61D}" dt="2023-02-02T09:03:57.248" v="123" actId="1076"/>
          <ac:picMkLst>
            <pc:docMk/>
            <pc:sldMk cId="799428005" sldId="547"/>
            <ac:picMk id="4" creationId="{B7AACC53-653D-64D6-EDD5-134975551FFE}"/>
          </ac:picMkLst>
        </pc:picChg>
      </pc:sldChg>
      <pc:sldChg chg="modSp del mod">
        <pc:chgData name="johan vermeulen" userId="15f2a7787bd42f08" providerId="LiveId" clId="{74B92279-0A72-4806-B67D-BE478B4DF61D}" dt="2023-02-02T11:32:54.890" v="762" actId="47"/>
        <pc:sldMkLst>
          <pc:docMk/>
          <pc:sldMk cId="3315493237" sldId="559"/>
        </pc:sldMkLst>
        <pc:spChg chg="mod">
          <ac:chgData name="johan vermeulen" userId="15f2a7787bd42f08" providerId="LiveId" clId="{74B92279-0A72-4806-B67D-BE478B4DF61D}" dt="2023-02-02T10:08:00.940" v="759" actId="1076"/>
          <ac:spMkLst>
            <pc:docMk/>
            <pc:sldMk cId="3315493237" sldId="559"/>
            <ac:spMk id="2" creationId="{00000000-0000-0000-0000-000000000000}"/>
          </ac:spMkLst>
        </pc:spChg>
        <pc:spChg chg="mod">
          <ac:chgData name="johan vermeulen" userId="15f2a7787bd42f08" providerId="LiveId" clId="{74B92279-0A72-4806-B67D-BE478B4DF61D}" dt="2023-02-02T09:45:52.342" v="495" actId="6549"/>
          <ac:spMkLst>
            <pc:docMk/>
            <pc:sldMk cId="3315493237" sldId="559"/>
            <ac:spMk id="7" creationId="{8EFB7C8A-8FE0-4576-AD8D-D21A1D33CEC6}"/>
          </ac:spMkLst>
        </pc:spChg>
      </pc:sldChg>
      <pc:sldChg chg="modSp mod">
        <pc:chgData name="johan vermeulen" userId="15f2a7787bd42f08" providerId="LiveId" clId="{74B92279-0A72-4806-B67D-BE478B4DF61D}" dt="2023-02-02T10:07:07.307" v="757" actId="14100"/>
        <pc:sldMkLst>
          <pc:docMk/>
          <pc:sldMk cId="1289576276" sldId="560"/>
        </pc:sldMkLst>
        <pc:spChg chg="mod">
          <ac:chgData name="johan vermeulen" userId="15f2a7787bd42f08" providerId="LiveId" clId="{74B92279-0A72-4806-B67D-BE478B4DF61D}" dt="2023-02-02T10:07:07.307" v="757" actId="14100"/>
          <ac:spMkLst>
            <pc:docMk/>
            <pc:sldMk cId="1289576276" sldId="560"/>
            <ac:spMk id="2" creationId="{00000000-0000-0000-0000-000000000000}"/>
          </ac:spMkLst>
        </pc:spChg>
        <pc:spChg chg="mod">
          <ac:chgData name="johan vermeulen" userId="15f2a7787bd42f08" providerId="LiveId" clId="{74B92279-0A72-4806-B67D-BE478B4DF61D}" dt="2023-02-02T10:07:01.533" v="755" actId="1076"/>
          <ac:spMkLst>
            <pc:docMk/>
            <pc:sldMk cId="1289576276" sldId="560"/>
            <ac:spMk id="3" creationId="{00000000-0000-0000-0000-000000000000}"/>
          </ac:spMkLst>
        </pc:spChg>
      </pc:sldChg>
      <pc:sldChg chg="modSp mod ord modAnim">
        <pc:chgData name="johan vermeulen" userId="15f2a7787bd42f08" providerId="LiveId" clId="{74B92279-0A72-4806-B67D-BE478B4DF61D}" dt="2023-02-02T10:08:29.636" v="760" actId="207"/>
        <pc:sldMkLst>
          <pc:docMk/>
          <pc:sldMk cId="2937715521" sldId="562"/>
        </pc:sldMkLst>
        <pc:spChg chg="mod">
          <ac:chgData name="johan vermeulen" userId="15f2a7787bd42f08" providerId="LiveId" clId="{74B92279-0A72-4806-B67D-BE478B4DF61D}" dt="2023-02-02T09:23:28.898" v="204" actId="20577"/>
          <ac:spMkLst>
            <pc:docMk/>
            <pc:sldMk cId="2937715521" sldId="562"/>
            <ac:spMk id="2" creationId="{00000000-0000-0000-0000-000000000000}"/>
          </ac:spMkLst>
        </pc:spChg>
        <pc:spChg chg="mod">
          <ac:chgData name="johan vermeulen" userId="15f2a7787bd42f08" providerId="LiveId" clId="{74B92279-0A72-4806-B67D-BE478B4DF61D}" dt="2023-02-02T10:08:29.636" v="760" actId="207"/>
          <ac:spMkLst>
            <pc:docMk/>
            <pc:sldMk cId="2937715521" sldId="562"/>
            <ac:spMk id="3" creationId="{00000000-0000-0000-0000-000000000000}"/>
          </ac:spMkLst>
        </pc:spChg>
      </pc:sldChg>
      <pc:sldChg chg="delSp modSp mod ord">
        <pc:chgData name="johan vermeulen" userId="15f2a7787bd42f08" providerId="LiveId" clId="{74B92279-0A72-4806-B67D-BE478B4DF61D}" dt="2023-02-02T10:09:03.797" v="761" actId="207"/>
        <pc:sldMkLst>
          <pc:docMk/>
          <pc:sldMk cId="2844463995" sldId="566"/>
        </pc:sldMkLst>
        <pc:spChg chg="mod">
          <ac:chgData name="johan vermeulen" userId="15f2a7787bd42f08" providerId="LiveId" clId="{74B92279-0A72-4806-B67D-BE478B4DF61D}" dt="2023-02-02T10:09:03.797" v="761" actId="207"/>
          <ac:spMkLst>
            <pc:docMk/>
            <pc:sldMk cId="2844463995" sldId="566"/>
            <ac:spMk id="2" creationId="{00000000-0000-0000-0000-000000000000}"/>
          </ac:spMkLst>
        </pc:spChg>
        <pc:picChg chg="del">
          <ac:chgData name="johan vermeulen" userId="15f2a7787bd42f08" providerId="LiveId" clId="{74B92279-0A72-4806-B67D-BE478B4DF61D}" dt="2023-02-02T09:00:34.207" v="50" actId="478"/>
          <ac:picMkLst>
            <pc:docMk/>
            <pc:sldMk cId="2844463995" sldId="566"/>
            <ac:picMk id="4" creationId="{D872966F-448E-CAF8-5EEC-04A5279B56DD}"/>
          </ac:picMkLst>
        </pc:picChg>
      </pc:sldChg>
      <pc:sldChg chg="delSp modSp add mod ord">
        <pc:chgData name="johan vermeulen" userId="15f2a7787bd42f08" providerId="LiveId" clId="{74B92279-0A72-4806-B67D-BE478B4DF61D}" dt="2023-02-02T10:03:48.326" v="742" actId="478"/>
        <pc:sldMkLst>
          <pc:docMk/>
          <pc:sldMk cId="3044570268" sldId="567"/>
        </pc:sldMkLst>
        <pc:spChg chg="del mod">
          <ac:chgData name="johan vermeulen" userId="15f2a7787bd42f08" providerId="LiveId" clId="{74B92279-0A72-4806-B67D-BE478B4DF61D}" dt="2023-02-02T10:03:48.326" v="742" actId="478"/>
          <ac:spMkLst>
            <pc:docMk/>
            <pc:sldMk cId="3044570268" sldId="567"/>
            <ac:spMk id="6" creationId="{86448A29-45FE-2323-F5B5-221297093273}"/>
          </ac:spMkLst>
        </pc:spChg>
      </pc:sldChg>
      <pc:sldChg chg="modSp mod ord">
        <pc:chgData name="johan vermeulen" userId="15f2a7787bd42f08" providerId="LiveId" clId="{74B92279-0A72-4806-B67D-BE478B4DF61D}" dt="2023-02-02T10:06:55.483" v="754" actId="20577"/>
        <pc:sldMkLst>
          <pc:docMk/>
          <pc:sldMk cId="3249592634" sldId="573"/>
        </pc:sldMkLst>
        <pc:spChg chg="mod">
          <ac:chgData name="johan vermeulen" userId="15f2a7787bd42f08" providerId="LiveId" clId="{74B92279-0A72-4806-B67D-BE478B4DF61D}" dt="2023-02-02T10:00:34.733" v="577" actId="20577"/>
          <ac:spMkLst>
            <pc:docMk/>
            <pc:sldMk cId="3249592634" sldId="573"/>
            <ac:spMk id="3" creationId="{1C55A1D9-61CE-3D40-B450-42FD8614545B}"/>
          </ac:spMkLst>
        </pc:spChg>
        <pc:spChg chg="mod">
          <ac:chgData name="johan vermeulen" userId="15f2a7787bd42f08" providerId="LiveId" clId="{74B92279-0A72-4806-B67D-BE478B4DF61D}" dt="2023-02-02T10:06:55.483" v="754" actId="20577"/>
          <ac:spMkLst>
            <pc:docMk/>
            <pc:sldMk cId="3249592634" sldId="573"/>
            <ac:spMk id="4" creationId="{42C39FD3-40A0-479C-8A52-61DBFA3D67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A2C4AB-8F90-4242-A003-E5C43C5701B0}" type="datetimeFigureOut">
              <a:rPr lang="nl-NL" smtClean="0"/>
              <a:t>2-2-2023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C537A7-E88E-44FB-9372-74928574A736}" type="slidenum">
              <a:rPr lang="nl-NL" smtClean="0"/>
              <a:t>‹nr.›</a:t>
            </a:fld>
            <a:endParaRPr lang="nl-NL"/>
          </a:p>
        </p:txBody>
      </p:sp>
    </p:spTree>
    <p:extLst>
      <p:ext uri="{BB962C8B-B14F-4D97-AF65-F5344CB8AC3E}">
        <p14:creationId xmlns:p14="http://schemas.microsoft.com/office/powerpoint/2010/main" val="1587305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latin typeface="Calibri" panose="020F0502020204030204" pitchFamily="34" charset="0"/>
                <a:ea typeface="Calibri" panose="020F0502020204030204" pitchFamily="34" charset="0"/>
                <a:cs typeface="Times New Roman" panose="02020603050405020304" pitchFamily="18" charset="0"/>
              </a:rPr>
              <a:t>Even meenemen in de ontwikkelingen </a:t>
            </a:r>
          </a:p>
          <a:p>
            <a:r>
              <a:rPr lang="nl-NL" sz="1300" dirty="0">
                <a:latin typeface="Calibri" panose="020F0502020204030204" pitchFamily="34" charset="0"/>
                <a:ea typeface="Calibri" panose="020F0502020204030204" pitchFamily="34" charset="0"/>
                <a:cs typeface="Times New Roman" panose="02020603050405020304" pitchFamily="18" charset="0"/>
              </a:rPr>
              <a:t> </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401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a:p>
        </p:txBody>
      </p:sp>
      <p:sp>
        <p:nvSpPr>
          <p:cNvPr id="4" name="Tijdelijke aanduiding voor dianummer 3"/>
          <p:cNvSpPr>
            <a:spLocks noGrp="1"/>
          </p:cNvSpPr>
          <p:nvPr>
            <p:ph type="sldNum" sz="quarter" idx="5"/>
          </p:nvPr>
        </p:nvSpPr>
        <p:spPr/>
        <p:txBody>
          <a:bodyPr/>
          <a:lstStyle/>
          <a:p>
            <a:fld id="{FB515A2F-0C0F-A845-A9B0-4D0CE47FD9A4}" type="slidenum">
              <a:rPr lang="nl-NL" smtClean="0"/>
              <a:t>14</a:t>
            </a:fld>
            <a:endParaRPr lang="nl-NL"/>
          </a:p>
        </p:txBody>
      </p:sp>
    </p:spTree>
    <p:extLst>
      <p:ext uri="{BB962C8B-B14F-4D97-AF65-F5344CB8AC3E}">
        <p14:creationId xmlns:p14="http://schemas.microsoft.com/office/powerpoint/2010/main" val="4211981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Aangegeven vanuit Toekomstvisie Lokale Sportplatformen, Sportagenda 2032, sportakkoord II </a:t>
            </a:r>
          </a:p>
          <a:p>
            <a:pPr>
              <a:lnSpc>
                <a:spcPct val="107000"/>
              </a:lnSpc>
              <a:spcAft>
                <a:spcPts val="800"/>
              </a:spcAft>
            </a:pP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Een zelfbewuste, toekomstgerichte en sterke sportbranche met een steeds grotere maatschappelijke waarde. Dat is waar de Nederlandse sport naartoe gaat.</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Om dit te bereiken is het van belang dat </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Taken : </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	Het bevorderen van de samenwerking in de lokale sportsector.</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	Belangenbehartiging sportclubs bij de ontwikkeling van het gemeentelijke sportbeleid</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	Bevorderen samenwerking tussen gemeente en sportverenigingen</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	Adviseren College van B&amp;W t.a.v. de (on)georganiseerde sport</a:t>
            </a:r>
          </a:p>
          <a:p>
            <a:pPr>
              <a:lnSpc>
                <a:spcPct val="107000"/>
              </a:lnSpc>
              <a:spcAft>
                <a:spcPts val="800"/>
              </a:spcAft>
            </a:pP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16</a:t>
            </a:fld>
            <a:endParaRPr lang="nl-NL"/>
          </a:p>
        </p:txBody>
      </p:sp>
    </p:spTree>
    <p:extLst>
      <p:ext uri="{BB962C8B-B14F-4D97-AF65-F5344CB8AC3E}">
        <p14:creationId xmlns:p14="http://schemas.microsoft.com/office/powerpoint/2010/main" val="1217151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17</a:t>
            </a:fld>
            <a:endParaRPr lang="nl-NL" dirty="0"/>
          </a:p>
        </p:txBody>
      </p:sp>
    </p:spTree>
    <p:extLst>
      <p:ext uri="{BB962C8B-B14F-4D97-AF65-F5344CB8AC3E}">
        <p14:creationId xmlns:p14="http://schemas.microsoft.com/office/powerpoint/2010/main" val="2912573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18</a:t>
            </a:fld>
            <a:endParaRPr lang="nl-NL" dirty="0"/>
          </a:p>
        </p:txBody>
      </p:sp>
    </p:spTree>
    <p:extLst>
      <p:ext uri="{BB962C8B-B14F-4D97-AF65-F5344CB8AC3E}">
        <p14:creationId xmlns:p14="http://schemas.microsoft.com/office/powerpoint/2010/main" val="189796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19</a:t>
            </a:fld>
            <a:endParaRPr lang="nl-NL" dirty="0"/>
          </a:p>
        </p:txBody>
      </p:sp>
    </p:spTree>
    <p:extLst>
      <p:ext uri="{BB962C8B-B14F-4D97-AF65-F5344CB8AC3E}">
        <p14:creationId xmlns:p14="http://schemas.microsoft.com/office/powerpoint/2010/main" val="101784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latin typeface="Calibri" panose="020F0502020204030204" pitchFamily="34" charset="0"/>
                <a:ea typeface="Calibri" panose="020F0502020204030204" pitchFamily="34" charset="0"/>
                <a:cs typeface="Times New Roman" panose="02020603050405020304" pitchFamily="18" charset="0"/>
              </a:rPr>
              <a:t>Even meenemen in de ontwikkelingen </a:t>
            </a:r>
          </a:p>
          <a:p>
            <a:r>
              <a:rPr lang="nl-NL" sz="1300" dirty="0">
                <a:latin typeface="Calibri" panose="020F0502020204030204" pitchFamily="34" charset="0"/>
                <a:ea typeface="Calibri" panose="020F0502020204030204" pitchFamily="34" charset="0"/>
                <a:cs typeface="Times New Roman" panose="02020603050405020304" pitchFamily="18" charset="0"/>
              </a:rPr>
              <a:t> </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7112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a:t>
            </a:fld>
            <a:endParaRPr lang="nl-NL" dirty="0"/>
          </a:p>
        </p:txBody>
      </p:sp>
    </p:spTree>
    <p:extLst>
      <p:ext uri="{BB962C8B-B14F-4D97-AF65-F5344CB8AC3E}">
        <p14:creationId xmlns:p14="http://schemas.microsoft.com/office/powerpoint/2010/main" val="4164644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B515A2F-0C0F-A845-A9B0-4D0CE47FD9A4}" type="slidenum">
              <a:rPr lang="nl-NL" smtClean="0"/>
              <a:t>4</a:t>
            </a:fld>
            <a:endParaRPr lang="nl-NL"/>
          </a:p>
        </p:txBody>
      </p:sp>
    </p:spTree>
    <p:extLst>
      <p:ext uri="{BB962C8B-B14F-4D97-AF65-F5344CB8AC3E}">
        <p14:creationId xmlns:p14="http://schemas.microsoft.com/office/powerpoint/2010/main" val="15201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12-18 2019</a:t>
            </a:r>
          </a:p>
          <a:p>
            <a:r>
              <a:rPr lang="nl-NL" dirty="0"/>
              <a:t>18-64 en 65+ 2020</a:t>
            </a:r>
          </a:p>
          <a:p>
            <a:r>
              <a:rPr lang="nl-NL" dirty="0"/>
              <a:t>0-11 2021</a:t>
            </a:r>
          </a:p>
          <a:p>
            <a:r>
              <a:rPr lang="nl-NL" dirty="0"/>
              <a:t>Veel lid van vereniging en vrijwilligerswerk hoog </a:t>
            </a:r>
            <a:r>
              <a:rPr lang="nl-NL" dirty="0" err="1"/>
              <a:t>tov</a:t>
            </a:r>
            <a:r>
              <a:rPr lang="nl-NL" dirty="0"/>
              <a:t> </a:t>
            </a:r>
            <a:r>
              <a:rPr lang="nl-NL" dirty="0" err="1"/>
              <a:t>GGd</a:t>
            </a:r>
            <a:r>
              <a:rPr lang="nl-NL" dirty="0"/>
              <a:t> regio (</a:t>
            </a:r>
            <a:r>
              <a:rPr lang="nl-NL" dirty="0" err="1"/>
              <a:t>ong</a:t>
            </a:r>
            <a:r>
              <a:rPr lang="nl-NL" dirty="0"/>
              <a:t> 10% hoger)</a:t>
            </a:r>
          </a:p>
        </p:txBody>
      </p:sp>
      <p:sp>
        <p:nvSpPr>
          <p:cNvPr id="4" name="Tijdelijke aanduiding voor dianummer 3"/>
          <p:cNvSpPr>
            <a:spLocks noGrp="1"/>
          </p:cNvSpPr>
          <p:nvPr>
            <p:ph type="sldNum" sz="quarter" idx="5"/>
          </p:nvPr>
        </p:nvSpPr>
        <p:spPr/>
        <p:txBody>
          <a:bodyPr/>
          <a:lstStyle/>
          <a:p>
            <a:fld id="{FB515A2F-0C0F-A845-A9B0-4D0CE47FD9A4}" type="slidenum">
              <a:rPr lang="nl-NL" smtClean="0"/>
              <a:t>6</a:t>
            </a:fld>
            <a:endParaRPr lang="nl-NL"/>
          </a:p>
        </p:txBody>
      </p:sp>
    </p:spTree>
    <p:extLst>
      <p:ext uri="{BB962C8B-B14F-4D97-AF65-F5344CB8AC3E}">
        <p14:creationId xmlns:p14="http://schemas.microsoft.com/office/powerpoint/2010/main" val="3696188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Zelfrapportage; vaak onderschatting van gewicht</a:t>
            </a:r>
          </a:p>
        </p:txBody>
      </p:sp>
      <p:sp>
        <p:nvSpPr>
          <p:cNvPr id="4" name="Tijdelijke aanduiding voor dianummer 3"/>
          <p:cNvSpPr>
            <a:spLocks noGrp="1"/>
          </p:cNvSpPr>
          <p:nvPr>
            <p:ph type="sldNum" sz="quarter" idx="5"/>
          </p:nvPr>
        </p:nvSpPr>
        <p:spPr/>
        <p:txBody>
          <a:bodyPr/>
          <a:lstStyle/>
          <a:p>
            <a:fld id="{FB515A2F-0C0F-A845-A9B0-4D0CE47FD9A4}" type="slidenum">
              <a:rPr lang="nl-NL" smtClean="0"/>
              <a:t>7</a:t>
            </a:fld>
            <a:endParaRPr lang="nl-NL"/>
          </a:p>
        </p:txBody>
      </p:sp>
    </p:spTree>
    <p:extLst>
      <p:ext uri="{BB962C8B-B14F-4D97-AF65-F5344CB8AC3E}">
        <p14:creationId xmlns:p14="http://schemas.microsoft.com/office/powerpoint/2010/main" val="3850176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1" dirty="0">
                <a:effectLst/>
                <a:latin typeface="Calibri" panose="020F0502020204030204" pitchFamily="34" charset="0"/>
                <a:ea typeface="Calibri" panose="020F0502020204030204" pitchFamily="34" charset="0"/>
              </a:rPr>
              <a:t>Bij trend 12-15 jarigen is cijfer van 2021 niet betrouwbaar (zelfrapportage tijdens corona) </a:t>
            </a:r>
            <a:r>
              <a:rPr lang="nl-NL" sz="1800" b="1" dirty="0">
                <a:effectLst/>
                <a:latin typeface="Calibri" panose="020F0502020204030204" pitchFamily="34" charset="0"/>
                <a:ea typeface="Calibri" panose="020F0502020204030204" pitchFamily="34" charset="0"/>
                <a:sym typeface="Wingdings" panose="05000000000000000000" pitchFamily="2" charset="2"/>
              </a:rPr>
              <a:t> uit </a:t>
            </a:r>
            <a:r>
              <a:rPr lang="nl-NL" sz="1800" b="1" dirty="0" err="1">
                <a:effectLst/>
                <a:latin typeface="Calibri" panose="020F0502020204030204" pitchFamily="34" charset="0"/>
                <a:ea typeface="Calibri" panose="020F0502020204030204" pitchFamily="34" charset="0"/>
                <a:sym typeface="Wingdings" panose="05000000000000000000" pitchFamily="2" charset="2"/>
              </a:rPr>
              <a:t>Kidos</a:t>
            </a:r>
            <a:endParaRPr lang="nl-NL" sz="1800" b="1"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FB515A2F-0C0F-A845-A9B0-4D0CE47FD9A4}" type="slidenum">
              <a:rPr lang="nl-NL" smtClean="0"/>
              <a:t>8</a:t>
            </a:fld>
            <a:endParaRPr lang="nl-NL"/>
          </a:p>
        </p:txBody>
      </p:sp>
    </p:spTree>
    <p:extLst>
      <p:ext uri="{BB962C8B-B14F-4D97-AF65-F5344CB8AC3E}">
        <p14:creationId xmlns:p14="http://schemas.microsoft.com/office/powerpoint/2010/main" val="2990271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dirty="0"/>
              <a:t>Jongeren </a:t>
            </a:r>
          </a:p>
          <a:p>
            <a:pPr algn="l"/>
            <a:r>
              <a:rPr lang="nl-NL" b="1" dirty="0"/>
              <a:t>Bernheze 24% en GGD-regio 33% (significant)</a:t>
            </a:r>
          </a:p>
          <a:p>
            <a:pPr algn="l"/>
            <a:r>
              <a:rPr lang="nl-NL" b="1" dirty="0"/>
              <a:t>Volwassenen 35% en GGD-regio regio 42% (significant) </a:t>
            </a:r>
          </a:p>
          <a:p>
            <a:pPr algn="l"/>
            <a:r>
              <a:rPr lang="nl-NL" b="1" dirty="0"/>
              <a:t>Ouderen 40% en GGD-regio 47% (significant)</a:t>
            </a:r>
          </a:p>
          <a:p>
            <a:pPr algn="l"/>
            <a:endParaRPr lang="nl-NL" b="1" dirty="0"/>
          </a:p>
          <a:p>
            <a:pPr algn="l"/>
            <a:r>
              <a:rPr lang="nl-NL" b="1" dirty="0"/>
              <a:t>Verschil emotioneel en sociaal eenzaam (een persoon kan beide zijn)</a:t>
            </a:r>
            <a:br>
              <a:rPr lang="nl-NL" dirty="0"/>
            </a:br>
            <a:r>
              <a:rPr lang="nl-NL" dirty="0"/>
              <a:t>Emotioneel eenzaam: het ervaren van een leegte en het missen van een goede vriend(in)</a:t>
            </a:r>
            <a:br>
              <a:rPr lang="nl-NL" dirty="0"/>
            </a:br>
            <a:r>
              <a:rPr lang="nl-NL" dirty="0"/>
              <a:t>Sociaal eenzaam: bij niemand terecht kunnen en niet veel mensen volledig kunnen vertrouwen</a:t>
            </a:r>
          </a:p>
        </p:txBody>
      </p:sp>
      <p:sp>
        <p:nvSpPr>
          <p:cNvPr id="4" name="Tijdelijke aanduiding voor dianummer 3"/>
          <p:cNvSpPr>
            <a:spLocks noGrp="1"/>
          </p:cNvSpPr>
          <p:nvPr>
            <p:ph type="sldNum" sz="quarter" idx="5"/>
          </p:nvPr>
        </p:nvSpPr>
        <p:spPr/>
        <p:txBody>
          <a:bodyPr/>
          <a:lstStyle/>
          <a:p>
            <a:fld id="{FB515A2F-0C0F-A845-A9B0-4D0CE47FD9A4}" type="slidenum">
              <a:rPr lang="nl-NL" smtClean="0"/>
              <a:t>9</a:t>
            </a:fld>
            <a:endParaRPr lang="nl-NL"/>
          </a:p>
        </p:txBody>
      </p:sp>
    </p:spTree>
    <p:extLst>
      <p:ext uri="{BB962C8B-B14F-4D97-AF65-F5344CB8AC3E}">
        <p14:creationId xmlns:p14="http://schemas.microsoft.com/office/powerpoint/2010/main" val="2647778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Jongerenmonitor</a:t>
            </a:r>
          </a:p>
          <a:p>
            <a:pPr algn="l"/>
            <a:r>
              <a:rPr lang="nl-NL" u="sng" dirty="0">
                <a:solidFill>
                  <a:srgbClr val="00B050"/>
                </a:solidFill>
                <a:latin typeface="Calibri" panose="020F0502020204030204" pitchFamily="34" charset="0"/>
                <a:cs typeface="Calibri" panose="020F0502020204030204" pitchFamily="34" charset="0"/>
              </a:rPr>
              <a:t>In Bernheze:</a:t>
            </a:r>
            <a:endParaRPr lang="nl-NL" dirty="0"/>
          </a:p>
          <a:p>
            <a:r>
              <a:rPr lang="nl-NL" b="0" dirty="0"/>
              <a:t>29% is </a:t>
            </a:r>
            <a:r>
              <a:rPr lang="nl-NL" b="0" dirty="0" err="1"/>
              <a:t>binge</a:t>
            </a:r>
            <a:r>
              <a:rPr lang="nl-NL" b="0" dirty="0"/>
              <a:t> drinker (bij 1 gelegenheid 5 glazen of meer)</a:t>
            </a:r>
          </a:p>
          <a:p>
            <a:r>
              <a:rPr lang="nl-NL" b="0" dirty="0"/>
              <a:t>26% aangeschoten of dronken geweest afgelopen 4 weken</a:t>
            </a:r>
          </a:p>
          <a:p>
            <a:endParaRPr lang="nl-NL" b="0" dirty="0"/>
          </a:p>
          <a:p>
            <a:r>
              <a:rPr lang="nl-NL" b="0" dirty="0"/>
              <a:t>Helaas nog steeds heel veel </a:t>
            </a:r>
            <a:r>
              <a:rPr lang="nl-NL" b="0" dirty="0" err="1"/>
              <a:t>bingedrinkers</a:t>
            </a:r>
            <a:r>
              <a:rPr lang="nl-NL" b="0" dirty="0"/>
              <a:t> (29%), ook al mogen jongeren sinds 2014 niet meer drinken tot hun 18</a:t>
            </a:r>
            <a:r>
              <a:rPr lang="nl-NL" b="0" baseline="30000" dirty="0"/>
              <a:t>e</a:t>
            </a:r>
            <a:r>
              <a:rPr lang="nl-NL" b="0" dirty="0"/>
              <a:t>. Dus al gaan ze wel wat later drinken, en drinken er relatief minder jongeren: als ze drinken is het snel </a:t>
            </a:r>
            <a:r>
              <a:rPr lang="nl-NL" b="0" dirty="0" err="1"/>
              <a:t>bingedrinken</a:t>
            </a:r>
            <a:r>
              <a:rPr lang="nl-NL" b="0" dirty="0"/>
              <a:t>. En ook voor aangeschoten/dronken zijn. </a:t>
            </a:r>
          </a:p>
          <a:p>
            <a:endParaRPr lang="nl-NL" b="0" dirty="0"/>
          </a:p>
          <a:p>
            <a:r>
              <a:rPr lang="nl-NL" b="0" dirty="0"/>
              <a:t>Opvallend is dat er geen dalende trend zichtbaar is in wat jongeren denken wat hun ouders er van vinden. Nog steeds geeft 63% van de jongeren in Bernheze aan dat zij denken dat ouders hun alcoholgebruik goed vinden (2011 60%). Meer dan de helft van de jongeren (57%) geeft aan dat ze geen verbod hebben om alcohol te drinken van hun ouders, maar dat er wel regels gesteld zijn. Bij een derde (32%) verbieden ouders het wel. </a:t>
            </a:r>
          </a:p>
          <a:p>
            <a:endParaRPr lang="nl-NL" b="0" dirty="0"/>
          </a:p>
          <a:p>
            <a:r>
              <a:rPr lang="nl-NL" b="0" dirty="0"/>
              <a:t>___________________________________________________________________________</a:t>
            </a:r>
          </a:p>
          <a:p>
            <a:r>
              <a:rPr lang="nl-NL" b="0" dirty="0"/>
              <a:t>Overmatige drinker, 65+: in Bernheze 12% en in de GGD-regio 19% en dus significant minder dan in de regio.</a:t>
            </a:r>
          </a:p>
          <a:p>
            <a:endParaRPr lang="nl-NL" b="0" dirty="0"/>
          </a:p>
          <a:p>
            <a:r>
              <a:rPr lang="nl-NL" b="0" dirty="0"/>
              <a:t>Over het algemeen lijkt er een daling te hebben plaatsgevonden in het gebruik van alcohol: zowel in veel gebruik (overmatige drinker) en ook voldoen meer mensen aan de alcoholnorm. Vraag is of dit een corona effect is of een daadwerkelijke daling. Maar het zijn nog steeds percentages waar aan gewerkt mag worden.</a:t>
            </a:r>
          </a:p>
          <a:p>
            <a:pPr algn="l"/>
            <a:endParaRPr lang="nl-NL" dirty="0"/>
          </a:p>
        </p:txBody>
      </p:sp>
      <p:sp>
        <p:nvSpPr>
          <p:cNvPr id="4" name="Tijdelijke aanduiding voor dianummer 3"/>
          <p:cNvSpPr>
            <a:spLocks noGrp="1"/>
          </p:cNvSpPr>
          <p:nvPr>
            <p:ph type="sldNum" sz="quarter" idx="5"/>
          </p:nvPr>
        </p:nvSpPr>
        <p:spPr/>
        <p:txBody>
          <a:bodyPr/>
          <a:lstStyle/>
          <a:p>
            <a:fld id="{FB515A2F-0C0F-A845-A9B0-4D0CE47FD9A4}" type="slidenum">
              <a:rPr lang="nl-NL" smtClean="0"/>
              <a:t>12</a:t>
            </a:fld>
            <a:endParaRPr lang="nl-NL"/>
          </a:p>
        </p:txBody>
      </p:sp>
    </p:spTree>
    <p:extLst>
      <p:ext uri="{BB962C8B-B14F-4D97-AF65-F5344CB8AC3E}">
        <p14:creationId xmlns:p14="http://schemas.microsoft.com/office/powerpoint/2010/main" val="221837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dirty="0"/>
              <a:t>Voeding: </a:t>
            </a:r>
          </a:p>
          <a:p>
            <a:pPr marL="171450" indent="-171450" algn="l">
              <a:buFont typeface="Arial" panose="020B0604020202020204" pitchFamily="34" charset="0"/>
              <a:buChar char="•"/>
            </a:pPr>
            <a:r>
              <a:rPr lang="nl-NL" i="0" u="none" dirty="0"/>
              <a:t>GROENTE consumptie is toegenomen voor jongeren sinds 2011, maar redelijk stabiel met 2016</a:t>
            </a:r>
          </a:p>
          <a:p>
            <a:pPr marL="171450" indent="-171450" algn="l">
              <a:buFont typeface="Arial" panose="020B0604020202020204" pitchFamily="34" charset="0"/>
              <a:buChar char="•"/>
            </a:pPr>
            <a:r>
              <a:rPr lang="nl-NL" i="0" u="none" dirty="0"/>
              <a:t>FRUIT consumptie is toegenomen voor kinderen sinds 2008, maar redelijk stabiel met 2013</a:t>
            </a:r>
          </a:p>
          <a:p>
            <a:pPr algn="l"/>
            <a:endParaRPr lang="nl-NL" dirty="0"/>
          </a:p>
          <a:p>
            <a:pPr algn="l"/>
            <a:endParaRPr lang="nl-NL" dirty="0"/>
          </a:p>
          <a:p>
            <a:pPr algn="l"/>
            <a:r>
              <a:rPr lang="nl-NL" dirty="0"/>
              <a:t>Grote fruit afname van groep 1-11 naar 12-18 jaar</a:t>
            </a:r>
          </a:p>
        </p:txBody>
      </p:sp>
      <p:sp>
        <p:nvSpPr>
          <p:cNvPr id="4" name="Tijdelijke aanduiding voor dianummer 3"/>
          <p:cNvSpPr>
            <a:spLocks noGrp="1"/>
          </p:cNvSpPr>
          <p:nvPr>
            <p:ph type="sldNum" sz="quarter" idx="5"/>
          </p:nvPr>
        </p:nvSpPr>
        <p:spPr/>
        <p:txBody>
          <a:bodyPr/>
          <a:lstStyle/>
          <a:p>
            <a:fld id="{FB515A2F-0C0F-A845-A9B0-4D0CE47FD9A4}" type="slidenum">
              <a:rPr lang="nl-NL" smtClean="0"/>
              <a:t>13</a:t>
            </a:fld>
            <a:endParaRPr lang="nl-NL"/>
          </a:p>
        </p:txBody>
      </p:sp>
    </p:spTree>
    <p:extLst>
      <p:ext uri="{BB962C8B-B14F-4D97-AF65-F5344CB8AC3E}">
        <p14:creationId xmlns:p14="http://schemas.microsoft.com/office/powerpoint/2010/main" val="3789313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dia 01 (1 kolom)">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612000" y="2520000"/>
            <a:ext cx="10946588" cy="3881413"/>
          </a:xfrm>
        </p:spPr>
        <p:txBody>
          <a:bodyPr numCol="2" spcCol="468000">
            <a:noAutofit/>
          </a:bodyPr>
          <a:lstStyle>
            <a:lvl1pPr marL="0" indent="0">
              <a:spcBef>
                <a:spcPts val="0"/>
              </a:spcBef>
              <a:buNone/>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hasCustomPrompt="1"/>
          </p:nvPr>
        </p:nvSpPr>
        <p:spPr>
          <a:xfrm>
            <a:off x="576000" y="1315907"/>
            <a:ext cx="10982588" cy="836475"/>
          </a:xfrm>
        </p:spPr>
        <p:txBody>
          <a:bodyPr anchor="b" anchorCtr="0">
            <a:noAutofit/>
          </a:bodyPr>
          <a:lstStyle/>
          <a:p>
            <a:r>
              <a:rPr lang="nl-NL"/>
              <a:t>Klikken om de titelstijl van het model te bewerken</a:t>
            </a:r>
          </a:p>
        </p:txBody>
      </p:sp>
      <p:sp>
        <p:nvSpPr>
          <p:cNvPr id="13" name="Tijdelijke aanduiding voor datum 12"/>
          <p:cNvSpPr>
            <a:spLocks noGrp="1"/>
          </p:cNvSpPr>
          <p:nvPr>
            <p:ph type="dt" sz="half" idx="10"/>
          </p:nvPr>
        </p:nvSpPr>
        <p:spPr>
          <a:xfrm>
            <a:off x="612000" y="6480000"/>
            <a:ext cx="1770300" cy="378000"/>
          </a:xfrm>
          <a:prstGeom prst="rect">
            <a:avLst/>
          </a:prstGeom>
        </p:spPr>
        <p:txBody>
          <a:bodyPr/>
          <a:lstStyle/>
          <a:p>
            <a:fld id="{DA65DE97-ADA3-457B-964F-EB025022CE89}" type="datetime2">
              <a:rPr lang="nl-NL" smtClean="0"/>
              <a:t>donderdag 2 februari 2023</a:t>
            </a:fld>
            <a:endParaRPr lang="nl-NL"/>
          </a:p>
        </p:txBody>
      </p:sp>
      <p:sp>
        <p:nvSpPr>
          <p:cNvPr id="14" name="Tijdelijke aanduiding voor voettekst 13"/>
          <p:cNvSpPr>
            <a:spLocks noGrp="1"/>
          </p:cNvSpPr>
          <p:nvPr>
            <p:ph type="ftr" sz="quarter" idx="11"/>
          </p:nvPr>
        </p:nvSpPr>
        <p:spPr>
          <a:xfrm>
            <a:off x="2520000" y="6479687"/>
            <a:ext cx="3576000" cy="378000"/>
          </a:xfrm>
          <a:prstGeom prst="rect">
            <a:avLst/>
          </a:prstGeom>
        </p:spPr>
        <p:txBody>
          <a:bodyPr/>
          <a:lstStyle/>
          <a:p>
            <a:r>
              <a:rPr lang="nl-NL"/>
              <a:t>Nationaal Sportakkoord</a:t>
            </a:r>
          </a:p>
        </p:txBody>
      </p:sp>
      <p:sp>
        <p:nvSpPr>
          <p:cNvPr id="15" name="Tijdelijke aanduiding voor dianummer 14"/>
          <p:cNvSpPr>
            <a:spLocks noGrp="1"/>
          </p:cNvSpPr>
          <p:nvPr>
            <p:ph type="sldNum" sz="quarter" idx="12"/>
          </p:nvPr>
        </p:nvSpPr>
        <p:spPr>
          <a:xfrm>
            <a:off x="10800000" y="6480000"/>
            <a:ext cx="720000" cy="378000"/>
          </a:xfrm>
        </p:spPr>
        <p:txBody>
          <a:bodyPr lIns="0" rIns="0"/>
          <a:lstStyle/>
          <a:p>
            <a:fld id="{10A0A6AF-03C5-477E-939A-E28F7E7F05EA}" type="slidenum">
              <a:rPr lang="nl-NL" smtClean="0"/>
              <a:pPr/>
              <a:t>‹nr.›</a:t>
            </a:fld>
            <a:endParaRPr lang="nl-NL"/>
          </a:p>
        </p:txBody>
      </p:sp>
    </p:spTree>
    <p:extLst>
      <p:ext uri="{BB962C8B-B14F-4D97-AF65-F5344CB8AC3E}">
        <p14:creationId xmlns:p14="http://schemas.microsoft.com/office/powerpoint/2010/main" val="842216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pagina">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D79247E-CB86-B44E-88EA-2A63372112C0}"/>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908275" y="1492155"/>
            <a:ext cx="2283725" cy="5365845"/>
          </a:xfrm>
          <a:prstGeom prst="rect">
            <a:avLst/>
          </a:prstGeom>
        </p:spPr>
      </p:pic>
      <p:sp>
        <p:nvSpPr>
          <p:cNvPr id="13" name="Tijdelijke aanduiding voor tekst 8"/>
          <p:cNvSpPr>
            <a:spLocks noGrp="1"/>
          </p:cNvSpPr>
          <p:nvPr>
            <p:ph type="body" sz="quarter" idx="13" hasCustomPrompt="1"/>
          </p:nvPr>
        </p:nvSpPr>
        <p:spPr>
          <a:xfrm>
            <a:off x="564916" y="692863"/>
            <a:ext cx="8432329" cy="1075267"/>
          </a:xfrm>
          <a:prstGeom prst="rect">
            <a:avLst/>
          </a:prstGeom>
        </p:spPr>
        <p:txBody>
          <a:bodyPr>
            <a:noAutofit/>
          </a:bodyPr>
          <a:lstStyle>
            <a:lvl1pPr marL="0" indent="0">
              <a:buFont typeface="+mj-lt"/>
              <a:buNone/>
              <a:defRPr sz="3200" b="1">
                <a:solidFill>
                  <a:schemeClr val="tx1"/>
                </a:solidFill>
              </a:defRPr>
            </a:lvl1pPr>
          </a:lstStyle>
          <a:p>
            <a:pPr lvl="0"/>
            <a:r>
              <a:rPr lang="nl-NL"/>
              <a:t>1. Heading GGD presentatie over twee regels</a:t>
            </a:r>
          </a:p>
        </p:txBody>
      </p:sp>
      <p:sp>
        <p:nvSpPr>
          <p:cNvPr id="14" name="Tijdelijke aanduiding voor tekst 10"/>
          <p:cNvSpPr>
            <a:spLocks noGrp="1"/>
          </p:cNvSpPr>
          <p:nvPr>
            <p:ph type="body" sz="quarter" idx="14" hasCustomPrompt="1"/>
          </p:nvPr>
        </p:nvSpPr>
        <p:spPr>
          <a:xfrm>
            <a:off x="565150" y="2235200"/>
            <a:ext cx="8432095" cy="3852333"/>
          </a:xfrm>
          <a:prstGeom prst="rect">
            <a:avLst/>
          </a:prstGeom>
        </p:spPr>
        <p:txBody>
          <a:bodyPr>
            <a:noAutofit/>
          </a:bodyPr>
          <a:lstStyle>
            <a:lvl1pPr marL="380990" indent="-380990">
              <a:buClr>
                <a:srgbClr val="008ED4"/>
              </a:buClr>
              <a:buFont typeface="Arial"/>
              <a:buChar char="•"/>
              <a:defRPr sz="2133" baseline="0">
                <a:solidFill>
                  <a:schemeClr val="tx1"/>
                </a:solidFill>
              </a:defRPr>
            </a:lvl1pPr>
          </a:lstStyle>
          <a:p>
            <a:pPr lvl="0"/>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de la </a:t>
            </a:r>
            <a:r>
              <a:rPr lang="nl-NL" dirty="0" err="1"/>
              <a:t>dio</a:t>
            </a:r>
            <a:r>
              <a:rPr lang="nl-NL" dirty="0"/>
              <a:t> </a:t>
            </a:r>
            <a:r>
              <a:rPr lang="nl-NL" dirty="0" err="1"/>
              <a:t>eiusmod</a:t>
            </a:r>
            <a:r>
              <a:rPr lang="nl-NL" dirty="0"/>
              <a:t> </a:t>
            </a:r>
          </a:p>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p>
          <a:p>
            <a:pPr lvl="0"/>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pariatur</a:t>
            </a:r>
            <a:endParaRPr lang="nl-NL" dirty="0"/>
          </a:p>
          <a:p>
            <a:pPr lvl="0"/>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do </a:t>
            </a:r>
            <a:r>
              <a:rPr lang="nl-NL" dirty="0" err="1"/>
              <a:t>eiusmod</a:t>
            </a:r>
            <a:endParaRPr lang="nl-NL" dirty="0"/>
          </a:p>
          <a:p>
            <a:pPr lvl="0"/>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eus</a:t>
            </a:r>
            <a:r>
              <a:rPr lang="nl-NL" dirty="0"/>
              <a:t> </a:t>
            </a:r>
            <a:r>
              <a:rPr lang="nl-NL" dirty="0" err="1"/>
              <a:t>fugiat</a:t>
            </a:r>
            <a:endParaRPr lang="nl-NL" dirty="0"/>
          </a:p>
        </p:txBody>
      </p:sp>
      <p:sp>
        <p:nvSpPr>
          <p:cNvPr id="15" name="Tijdelijke aanduiding voor tekst 8"/>
          <p:cNvSpPr>
            <a:spLocks noGrp="1"/>
          </p:cNvSpPr>
          <p:nvPr>
            <p:ph type="body" sz="quarter" idx="11" hasCustomPrompt="1"/>
          </p:nvPr>
        </p:nvSpPr>
        <p:spPr>
          <a:xfrm>
            <a:off x="11175065" y="6306253"/>
            <a:ext cx="438151" cy="249767"/>
          </a:xfrm>
          <a:prstGeom prst="rect">
            <a:avLst/>
          </a:prstGeom>
        </p:spPr>
        <p:txBody>
          <a:bodyPr lIns="0" tIns="0" rIns="0" bIns="0">
            <a:noAutofit/>
          </a:bodyPr>
          <a:lstStyle>
            <a:lvl1pPr marL="0" indent="0" algn="r">
              <a:buNone/>
              <a:defRPr sz="1200" b="0">
                <a:solidFill>
                  <a:srgbClr val="1A2C54"/>
                </a:solidFill>
              </a:defRPr>
            </a:lvl1pPr>
          </a:lstStyle>
          <a:p>
            <a:pPr lvl="0"/>
            <a:fld id="{9BA61173-F0ED-AE4D-BA16-C6978A511D72}" type="slidenum">
              <a:t>‹nr.›</a:t>
            </a:fld>
            <a:endParaRPr lang="nl-NL"/>
          </a:p>
        </p:txBody>
      </p:sp>
    </p:spTree>
    <p:extLst>
      <p:ext uri="{BB962C8B-B14F-4D97-AF65-F5344CB8AC3E}">
        <p14:creationId xmlns:p14="http://schemas.microsoft.com/office/powerpoint/2010/main" val="2222156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dia 02 (2 kolomm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12000" y="2520000"/>
            <a:ext cx="5040000" cy="3960000"/>
          </a:xfrm>
        </p:spPr>
        <p:txBody>
          <a:bodyPr>
            <a:noAutofit/>
          </a:bodyPr>
          <a:lstStyle>
            <a:lvl1pPr marL="0" indent="0">
              <a:spcBef>
                <a:spcPts val="0"/>
              </a:spcBef>
              <a:buNone/>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200" y="2520000"/>
            <a:ext cx="5040000" cy="3960000"/>
          </a:xfrm>
        </p:spPr>
        <p:txBody>
          <a:bodyPr>
            <a:noAutofit/>
          </a:bodyPr>
          <a:lstStyle>
            <a:lvl1pPr marL="0" indent="0">
              <a:spcBef>
                <a:spcPts val="0"/>
              </a:spcBef>
              <a:buNone/>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atum 13"/>
          <p:cNvSpPr>
            <a:spLocks noGrp="1"/>
          </p:cNvSpPr>
          <p:nvPr>
            <p:ph type="dt" sz="half" idx="10"/>
          </p:nvPr>
        </p:nvSpPr>
        <p:spPr>
          <a:xfrm>
            <a:off x="630000" y="6480000"/>
            <a:ext cx="1770300" cy="378000"/>
          </a:xfrm>
          <a:prstGeom prst="rect">
            <a:avLst/>
          </a:prstGeom>
        </p:spPr>
        <p:txBody>
          <a:bodyPr/>
          <a:lstStyle/>
          <a:p>
            <a:fld id="{ABF1239E-AD00-4015-B9A1-220EC78F40AD}" type="datetime2">
              <a:rPr lang="nl-NL" smtClean="0"/>
              <a:t>donderdag 2 februari 2023</a:t>
            </a:fld>
            <a:endParaRPr lang="nl-NL"/>
          </a:p>
        </p:txBody>
      </p:sp>
      <p:sp>
        <p:nvSpPr>
          <p:cNvPr id="15" name="Tijdelijke aanduiding voor voettekst 14"/>
          <p:cNvSpPr>
            <a:spLocks noGrp="1"/>
          </p:cNvSpPr>
          <p:nvPr>
            <p:ph type="ftr" sz="quarter" idx="11"/>
          </p:nvPr>
        </p:nvSpPr>
        <p:spPr>
          <a:xfrm>
            <a:off x="2520000" y="6479687"/>
            <a:ext cx="3576000" cy="378000"/>
          </a:xfrm>
          <a:prstGeom prst="rect">
            <a:avLst/>
          </a:prstGeom>
        </p:spPr>
        <p:txBody>
          <a:bodyPr/>
          <a:lstStyle/>
          <a:p>
            <a:r>
              <a:rPr lang="nl-NL"/>
              <a:t>Nationaal Sportakkoord</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8" name="Titel 1">
            <a:extLst>
              <a:ext uri="{FF2B5EF4-FFF2-40B4-BE49-F238E27FC236}">
                <a16:creationId xmlns:a16="http://schemas.microsoft.com/office/drawing/2014/main" id="{693000D1-F95A-2F41-B9B8-9B7722A8F5F1}"/>
              </a:ext>
            </a:extLst>
          </p:cNvPr>
          <p:cNvSpPr>
            <a:spLocks noGrp="1"/>
          </p:cNvSpPr>
          <p:nvPr>
            <p:ph type="title" hasCustomPrompt="1"/>
          </p:nvPr>
        </p:nvSpPr>
        <p:spPr>
          <a:xfrm>
            <a:off x="576000" y="1305525"/>
            <a:ext cx="10982588" cy="836475"/>
          </a:xfrm>
        </p:spPr>
        <p:txBody>
          <a:bodyPr anchor="b" anchorCtr="0">
            <a:noAutofit/>
          </a:bodyPr>
          <a:lstStyle/>
          <a:p>
            <a:r>
              <a:rPr lang="nl-NL"/>
              <a:t>Klikken om de titelstijl van het model te bewerken</a:t>
            </a:r>
          </a:p>
        </p:txBody>
      </p:sp>
    </p:spTree>
    <p:extLst>
      <p:ext uri="{BB962C8B-B14F-4D97-AF65-F5344CB8AC3E}">
        <p14:creationId xmlns:p14="http://schemas.microsoft.com/office/powerpoint/2010/main" val="310887341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dia 03 (beeld rechts)">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12000" y="2519999"/>
            <a:ext cx="5026800" cy="3701413"/>
          </a:xfrm>
        </p:spPr>
        <p:txBody>
          <a:bodyPr>
            <a:noAutofit/>
          </a:bodyPr>
          <a:lstStyle>
            <a:lvl1pPr marL="0" indent="0">
              <a:buNone/>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hasCustomPrompt="1"/>
          </p:nvPr>
        </p:nvSpPr>
        <p:spPr>
          <a:xfrm>
            <a:off x="576000" y="1139086"/>
            <a:ext cx="5062800" cy="1008000"/>
          </a:xfrm>
        </p:spPr>
        <p:txBody>
          <a:bodyPr anchor="b" anchorCtr="0">
            <a:noAutofit/>
          </a:bodyPr>
          <a:lstStyle>
            <a:lvl1pPr>
              <a:defRPr sz="3600"/>
            </a:lvl1pPr>
          </a:lstStyle>
          <a:p>
            <a:r>
              <a:rPr lang="nl-NL"/>
              <a:t>Klikken om de titelstijl van het model te bewerken</a:t>
            </a:r>
          </a:p>
        </p:txBody>
      </p:sp>
      <p:sp>
        <p:nvSpPr>
          <p:cNvPr id="14" name="Tijdelijke aanduiding voor datum 13"/>
          <p:cNvSpPr>
            <a:spLocks noGrp="1"/>
          </p:cNvSpPr>
          <p:nvPr>
            <p:ph type="dt" sz="half" idx="10"/>
          </p:nvPr>
        </p:nvSpPr>
        <p:spPr>
          <a:xfrm>
            <a:off x="630000" y="6480000"/>
            <a:ext cx="1770300" cy="378000"/>
          </a:xfrm>
          <a:prstGeom prst="rect">
            <a:avLst/>
          </a:prstGeom>
        </p:spPr>
        <p:txBody>
          <a:bodyPr/>
          <a:lstStyle/>
          <a:p>
            <a:fld id="{D1376E01-6D93-4750-8C2B-BA9F04E08798}" type="datetime2">
              <a:rPr lang="nl-NL" smtClean="0"/>
              <a:t>donderdag 2 februari 2023</a:t>
            </a:fld>
            <a:endParaRPr lang="nl-NL"/>
          </a:p>
        </p:txBody>
      </p:sp>
      <p:sp>
        <p:nvSpPr>
          <p:cNvPr id="15" name="Tijdelijke aanduiding voor voettekst 14"/>
          <p:cNvSpPr>
            <a:spLocks noGrp="1"/>
          </p:cNvSpPr>
          <p:nvPr>
            <p:ph type="ftr" sz="quarter" idx="11"/>
          </p:nvPr>
        </p:nvSpPr>
        <p:spPr>
          <a:xfrm>
            <a:off x="2520000" y="6479687"/>
            <a:ext cx="3576000" cy="378000"/>
          </a:xfrm>
          <a:prstGeom prst="rect">
            <a:avLst/>
          </a:prstGeom>
        </p:spPr>
        <p:txBody>
          <a:bodyPr/>
          <a:lstStyle/>
          <a:p>
            <a:r>
              <a:rPr lang="nl-NL"/>
              <a:t>Nationaal Sportakkoord</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18" name="Tijdelijke aanduiding voor afbeelding 17">
            <a:extLst>
              <a:ext uri="{FF2B5EF4-FFF2-40B4-BE49-F238E27FC236}">
                <a16:creationId xmlns:a16="http://schemas.microsoft.com/office/drawing/2014/main" id="{AB7C968F-44F1-6F42-AF38-0EB172ECD617}"/>
              </a:ext>
            </a:extLst>
          </p:cNvPr>
          <p:cNvSpPr>
            <a:spLocks noGrp="1"/>
          </p:cNvSpPr>
          <p:nvPr>
            <p:ph type="pic" sz="quarter" idx="13"/>
          </p:nvPr>
        </p:nvSpPr>
        <p:spPr>
          <a:xfrm>
            <a:off x="6096000" y="0"/>
            <a:ext cx="6096000" cy="6858000"/>
          </a:xfrm>
          <a:prstGeom prst="rect">
            <a:avLst/>
          </a:prstGeom>
          <a:solidFill>
            <a:schemeClr val="bg1">
              <a:lumMod val="85000"/>
            </a:schemeClr>
          </a:solidFill>
        </p:spPr>
        <p:txBody>
          <a:bodyPr wrap="square" anchor="ctr">
            <a:noAutofit/>
          </a:bodyPr>
          <a:lstStyle>
            <a:lvl1pPr marL="0" indent="0" algn="ctr">
              <a:buNone/>
              <a:defRPr>
                <a:solidFill>
                  <a:schemeClr val="tx1"/>
                </a:solidFill>
              </a:defRPr>
            </a:lvl1pPr>
          </a:lstStyle>
          <a:p>
            <a:endParaRPr lang="nl-NL"/>
          </a:p>
        </p:txBody>
      </p:sp>
    </p:spTree>
    <p:extLst>
      <p:ext uri="{BB962C8B-B14F-4D97-AF65-F5344CB8AC3E}">
        <p14:creationId xmlns:p14="http://schemas.microsoft.com/office/powerpoint/2010/main" val="309207742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dia 04 (beeld links)">
    <p:spTree>
      <p:nvGrpSpPr>
        <p:cNvPr id="1" name=""/>
        <p:cNvGrpSpPr/>
        <p:nvPr/>
      </p:nvGrpSpPr>
      <p:grpSpPr>
        <a:xfrm>
          <a:off x="0" y="0"/>
          <a:ext cx="0" cy="0"/>
          <a:chOff x="0" y="0"/>
          <a:chExt cx="0" cy="0"/>
        </a:xfrm>
      </p:grpSpPr>
      <p:sp>
        <p:nvSpPr>
          <p:cNvPr id="4" name="Tijdelijke aanduiding voor inhoud 3"/>
          <p:cNvSpPr>
            <a:spLocks noGrp="1"/>
          </p:cNvSpPr>
          <p:nvPr>
            <p:ph sz="half" idx="2" hasCustomPrompt="1"/>
          </p:nvPr>
        </p:nvSpPr>
        <p:spPr>
          <a:xfrm>
            <a:off x="6552000" y="2520000"/>
            <a:ext cx="5004000" cy="3701413"/>
          </a:xfrm>
        </p:spPr>
        <p:txBody>
          <a:bodyPr>
            <a:noAutofit/>
          </a:bodyPr>
          <a:lstStyle>
            <a:lvl1pPr marL="0" indent="0">
              <a:spcBef>
                <a:spcPts val="0"/>
              </a:spcBef>
              <a:buNone/>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3200" y="1160661"/>
            <a:ext cx="5040000" cy="948047"/>
          </a:xfrm>
        </p:spPr>
        <p:txBody>
          <a:bodyPr>
            <a:noAutofit/>
          </a:bodyPr>
          <a:lstStyle>
            <a:lvl1pPr>
              <a:defRPr sz="3600"/>
            </a:lvl1pPr>
          </a:lstStyle>
          <a:p>
            <a:r>
              <a:rPr lang="nl-NL"/>
              <a:t>Klikken om de titelstijl van het model te bewerken</a:t>
            </a:r>
          </a:p>
        </p:txBody>
      </p:sp>
      <p:sp>
        <p:nvSpPr>
          <p:cNvPr id="14" name="Tijdelijke aanduiding voor datum 13"/>
          <p:cNvSpPr>
            <a:spLocks noGrp="1"/>
          </p:cNvSpPr>
          <p:nvPr>
            <p:ph type="dt" sz="half" idx="10"/>
          </p:nvPr>
        </p:nvSpPr>
        <p:spPr>
          <a:xfrm>
            <a:off x="630000" y="6480000"/>
            <a:ext cx="1770300" cy="378000"/>
          </a:xfrm>
          <a:prstGeom prst="rect">
            <a:avLst/>
          </a:prstGeom>
        </p:spPr>
        <p:txBody>
          <a:bodyPr/>
          <a:lstStyle/>
          <a:p>
            <a:fld id="{FBE66882-5681-4B17-ADEA-6E4EB53079AC}" type="datetime2">
              <a:rPr lang="nl-NL" smtClean="0"/>
              <a:t>donderdag 2 februari 2023</a:t>
            </a:fld>
            <a:endParaRPr lang="nl-NL"/>
          </a:p>
        </p:txBody>
      </p:sp>
      <p:sp>
        <p:nvSpPr>
          <p:cNvPr id="15" name="Tijdelijke aanduiding voor voettekst 14"/>
          <p:cNvSpPr>
            <a:spLocks noGrp="1"/>
          </p:cNvSpPr>
          <p:nvPr>
            <p:ph type="ftr" sz="quarter" idx="11"/>
          </p:nvPr>
        </p:nvSpPr>
        <p:spPr>
          <a:xfrm>
            <a:off x="6553200" y="6479687"/>
            <a:ext cx="3576000" cy="378000"/>
          </a:xfrm>
          <a:prstGeom prst="rect">
            <a:avLst/>
          </a:prstGeom>
        </p:spPr>
        <p:txBody>
          <a:bodyPr/>
          <a:lstStyle/>
          <a:p>
            <a:r>
              <a:rPr lang="nl-NL"/>
              <a:t>Nationaal Sportakkoord</a:t>
            </a:r>
          </a:p>
        </p:txBody>
      </p:sp>
      <p:sp>
        <p:nvSpPr>
          <p:cNvPr id="16" name="Tijdelijke aanduiding voor dianummer 15"/>
          <p:cNvSpPr>
            <a:spLocks noGrp="1"/>
          </p:cNvSpPr>
          <p:nvPr>
            <p:ph type="sldNum" sz="quarter" idx="12"/>
          </p:nvPr>
        </p:nvSpPr>
        <p:spPr>
          <a:xfrm>
            <a:off x="10800000" y="6480000"/>
            <a:ext cx="720000" cy="378000"/>
          </a:xfrm>
        </p:spPr>
        <p:txBody>
          <a:bodyPr lIns="0" rIns="0"/>
          <a:lstStyle/>
          <a:p>
            <a:fld id="{10A0A6AF-03C5-477E-939A-E28F7E7F05EA}" type="slidenum">
              <a:rPr lang="nl-NL" smtClean="0"/>
              <a:pPr/>
              <a:t>‹nr.›</a:t>
            </a:fld>
            <a:endParaRPr lang="nl-NL"/>
          </a:p>
        </p:txBody>
      </p:sp>
      <p:sp>
        <p:nvSpPr>
          <p:cNvPr id="13" name="Tijdelijke aanduiding voor afbeelding 12">
            <a:extLst>
              <a:ext uri="{FF2B5EF4-FFF2-40B4-BE49-F238E27FC236}">
                <a16:creationId xmlns:a16="http://schemas.microsoft.com/office/drawing/2014/main" id="{A392D200-D03C-8346-92E3-C93E6C07A473}"/>
              </a:ext>
            </a:extLst>
          </p:cNvPr>
          <p:cNvSpPr>
            <a:spLocks noGrp="1"/>
          </p:cNvSpPr>
          <p:nvPr>
            <p:ph type="pic" sz="quarter" idx="13"/>
          </p:nvPr>
        </p:nvSpPr>
        <p:spPr>
          <a:xfrm>
            <a:off x="0" y="0"/>
            <a:ext cx="6088063" cy="6858000"/>
          </a:xfrm>
          <a:prstGeom prst="rect">
            <a:avLst/>
          </a:prstGeom>
          <a:solidFill>
            <a:schemeClr val="bg1">
              <a:lumMod val="85000"/>
            </a:schemeClr>
          </a:solidFill>
        </p:spPr>
        <p:txBody>
          <a:bodyPr wrap="square" anchor="ctr">
            <a:noAutofit/>
          </a:bodyPr>
          <a:lstStyle>
            <a:lvl1pPr marL="0" indent="0" algn="ctr">
              <a:buNone/>
              <a:defRPr/>
            </a:lvl1pPr>
          </a:lstStyle>
          <a:p>
            <a:endParaRPr lang="nl-NL"/>
          </a:p>
        </p:txBody>
      </p:sp>
    </p:spTree>
    <p:extLst>
      <p:ext uri="{BB962C8B-B14F-4D97-AF65-F5344CB8AC3E}">
        <p14:creationId xmlns:p14="http://schemas.microsoft.com/office/powerpoint/2010/main" val="38525312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dia 05 (alleen titel 36p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12000" y="1165092"/>
            <a:ext cx="10923588" cy="1341906"/>
          </a:xfrm>
        </p:spPr>
        <p:txBody>
          <a:bodyPr>
            <a:noAutofit/>
          </a:bodyPr>
          <a:lstStyle>
            <a:lvl1pPr>
              <a:defRPr sz="3600"/>
            </a:lvl1pPr>
          </a:lstStyle>
          <a:p>
            <a:r>
              <a:rPr lang="nl-NL"/>
              <a:t>Klikken om de titelstijl</a:t>
            </a:r>
            <a:br>
              <a:rPr lang="nl-NL"/>
            </a:br>
            <a:r>
              <a:rPr lang="nl-NL"/>
              <a:t>van het model te bewerken</a:t>
            </a:r>
          </a:p>
        </p:txBody>
      </p:sp>
      <p:sp>
        <p:nvSpPr>
          <p:cNvPr id="14" name="Tijdelijke aanduiding voor datum 13"/>
          <p:cNvSpPr>
            <a:spLocks noGrp="1"/>
          </p:cNvSpPr>
          <p:nvPr>
            <p:ph type="dt" sz="half" idx="10"/>
          </p:nvPr>
        </p:nvSpPr>
        <p:spPr>
          <a:xfrm>
            <a:off x="612000" y="6480000"/>
            <a:ext cx="1770300" cy="378000"/>
          </a:xfrm>
          <a:prstGeom prst="rect">
            <a:avLst/>
          </a:prstGeom>
        </p:spPr>
        <p:txBody>
          <a:bodyPr/>
          <a:lstStyle/>
          <a:p>
            <a:fld id="{796F61E2-8A00-4749-B4A1-DBF8E1861030}" type="datetime2">
              <a:rPr lang="nl-NL" smtClean="0"/>
              <a:t>donderdag 2 februari 2023</a:t>
            </a:fld>
            <a:endParaRPr lang="nl-NL"/>
          </a:p>
        </p:txBody>
      </p:sp>
      <p:sp>
        <p:nvSpPr>
          <p:cNvPr id="15" name="Tijdelijke aanduiding voor voettekst 14"/>
          <p:cNvSpPr>
            <a:spLocks noGrp="1"/>
          </p:cNvSpPr>
          <p:nvPr>
            <p:ph type="ftr" sz="quarter" idx="11"/>
          </p:nvPr>
        </p:nvSpPr>
        <p:spPr>
          <a:xfrm>
            <a:off x="2520000" y="6479687"/>
            <a:ext cx="3576000" cy="378000"/>
          </a:xfrm>
          <a:prstGeom prst="rect">
            <a:avLst/>
          </a:prstGeom>
        </p:spPr>
        <p:txBody>
          <a:bodyPr/>
          <a:lstStyle/>
          <a:p>
            <a:r>
              <a:rPr lang="nl-NL"/>
              <a:t>Nationaal Sportakkoord</a:t>
            </a:r>
          </a:p>
        </p:txBody>
      </p:sp>
      <p:sp>
        <p:nvSpPr>
          <p:cNvPr id="16" name="Tijdelijke aanduiding voor dianummer 15"/>
          <p:cNvSpPr>
            <a:spLocks noGrp="1"/>
          </p:cNvSpPr>
          <p:nvPr>
            <p:ph type="sldNum" sz="quarter" idx="12"/>
          </p:nvPr>
        </p:nvSpPr>
        <p:spPr>
          <a:xfrm>
            <a:off x="10800000" y="6480000"/>
            <a:ext cx="720000" cy="378000"/>
          </a:xfrm>
        </p:spPr>
        <p:txBody>
          <a:bodyPr lIns="0" rIns="0"/>
          <a:lstStyle/>
          <a:p>
            <a:fld id="{10A0A6AF-03C5-477E-939A-E28F7E7F05EA}" type="slidenum">
              <a:rPr lang="nl-NL" smtClean="0"/>
              <a:pPr/>
              <a:t>‹nr.›</a:t>
            </a:fld>
            <a:endParaRPr lang="nl-NL"/>
          </a:p>
        </p:txBody>
      </p:sp>
    </p:spTree>
    <p:extLst>
      <p:ext uri="{BB962C8B-B14F-4D97-AF65-F5344CB8AC3E}">
        <p14:creationId xmlns:p14="http://schemas.microsoft.com/office/powerpoint/2010/main" val="306099913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elddia 01 (met footer)">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0"/>
          </p:nvPr>
        </p:nvSpPr>
        <p:spPr>
          <a:xfrm>
            <a:off x="0" y="0"/>
            <a:ext cx="12192000" cy="6858000"/>
          </a:xfrm>
          <a:solidFill>
            <a:schemeClr val="bg1">
              <a:lumMod val="85000"/>
            </a:schemeClr>
          </a:solidFill>
        </p:spPr>
        <p:txBody>
          <a:bodyPr anchor="ctr"/>
          <a:lstStyle>
            <a:lvl1pPr algn="ctr">
              <a:buNone/>
              <a:defRPr/>
            </a:lvl1pPr>
          </a:lstStyle>
          <a:p>
            <a:endParaRPr lang="nl-NL"/>
          </a:p>
        </p:txBody>
      </p:sp>
      <p:sp>
        <p:nvSpPr>
          <p:cNvPr id="27" name="Tijdelijke aanduiding voor dianummer 5"/>
          <p:cNvSpPr>
            <a:spLocks noGrp="1"/>
          </p:cNvSpPr>
          <p:nvPr>
            <p:ph type="sldNum" sz="quarter" idx="4"/>
          </p:nvPr>
        </p:nvSpPr>
        <p:spPr>
          <a:xfrm>
            <a:off x="10800000" y="6480000"/>
            <a:ext cx="720000" cy="378000"/>
          </a:xfrm>
          <a:prstGeom prst="rect">
            <a:avLst/>
          </a:prstGeom>
        </p:spPr>
        <p:txBody>
          <a:bodyPr vert="horz" lIns="0" tIns="0" rIns="0" bIns="0" rtlCol="0" anchor="ctr" anchorCtr="0"/>
          <a:lstStyle>
            <a:lvl1pPr algn="r">
              <a:defRPr sz="1050">
                <a:solidFill>
                  <a:schemeClr val="bg1"/>
                </a:solidFill>
              </a:defRPr>
            </a:lvl1pPr>
          </a:lstStyle>
          <a:p>
            <a:fld id="{10A0A6AF-03C5-477E-939A-E28F7E7F05EA}" type="slidenum">
              <a:rPr lang="nl-NL" smtClean="0"/>
              <a:pPr/>
              <a:t>‹nr.›</a:t>
            </a:fld>
            <a:endParaRPr lang="nl-NL"/>
          </a:p>
        </p:txBody>
      </p:sp>
      <p:sp>
        <p:nvSpPr>
          <p:cNvPr id="7" name="Tijdelijke aanduiding voor datum 13">
            <a:extLst>
              <a:ext uri="{FF2B5EF4-FFF2-40B4-BE49-F238E27FC236}">
                <a16:creationId xmlns:a16="http://schemas.microsoft.com/office/drawing/2014/main" id="{47D05C6E-E495-1D43-A839-72C6D7C5D0E3}"/>
              </a:ext>
            </a:extLst>
          </p:cNvPr>
          <p:cNvSpPr>
            <a:spLocks noGrp="1"/>
          </p:cNvSpPr>
          <p:nvPr>
            <p:ph type="dt" sz="half" idx="11"/>
          </p:nvPr>
        </p:nvSpPr>
        <p:spPr>
          <a:xfrm>
            <a:off x="612000" y="6480000"/>
            <a:ext cx="1770300" cy="378000"/>
          </a:xfrm>
          <a:prstGeom prst="rect">
            <a:avLst/>
          </a:prstGeom>
        </p:spPr>
        <p:txBody>
          <a:bodyPr/>
          <a:lstStyle>
            <a:lvl1pPr>
              <a:defRPr>
                <a:solidFill>
                  <a:schemeClr val="bg1"/>
                </a:solidFill>
              </a:defRPr>
            </a:lvl1pPr>
          </a:lstStyle>
          <a:p>
            <a:fld id="{9467B8A1-AFD2-4105-A3B3-C227634E8BC4}" type="datetime2">
              <a:rPr lang="nl-NL" smtClean="0"/>
              <a:t>donderdag 2 februari 2023</a:t>
            </a:fld>
            <a:endParaRPr lang="nl-NL"/>
          </a:p>
        </p:txBody>
      </p:sp>
      <p:sp>
        <p:nvSpPr>
          <p:cNvPr id="8" name="Tijdelijke aanduiding voor voettekst 14">
            <a:extLst>
              <a:ext uri="{FF2B5EF4-FFF2-40B4-BE49-F238E27FC236}">
                <a16:creationId xmlns:a16="http://schemas.microsoft.com/office/drawing/2014/main" id="{8E2963E8-72C4-4D4F-BCE3-F30597849155}"/>
              </a:ext>
            </a:extLst>
          </p:cNvPr>
          <p:cNvSpPr>
            <a:spLocks noGrp="1"/>
          </p:cNvSpPr>
          <p:nvPr>
            <p:ph type="ftr" sz="quarter" idx="12"/>
          </p:nvPr>
        </p:nvSpPr>
        <p:spPr>
          <a:xfrm>
            <a:off x="2520000" y="6479687"/>
            <a:ext cx="3576000" cy="378000"/>
          </a:xfrm>
          <a:prstGeom prst="rect">
            <a:avLst/>
          </a:prstGeom>
        </p:spPr>
        <p:txBody>
          <a:bodyPr/>
          <a:lstStyle>
            <a:lvl1pPr>
              <a:defRPr>
                <a:solidFill>
                  <a:schemeClr val="bg1"/>
                </a:solidFill>
              </a:defRPr>
            </a:lvl1pPr>
          </a:lstStyle>
          <a:p>
            <a:r>
              <a:rPr lang="nl-NL"/>
              <a:t>Nationaal Sportakkoord</a:t>
            </a:r>
          </a:p>
        </p:txBody>
      </p:sp>
    </p:spTree>
    <p:extLst>
      <p:ext uri="{BB962C8B-B14F-4D97-AF65-F5344CB8AC3E}">
        <p14:creationId xmlns:p14="http://schemas.microsoft.com/office/powerpoint/2010/main" val="208597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eldia 02 (leeg)">
    <p:bg>
      <p:bgPr>
        <a:solidFill>
          <a:schemeClr val="tx1"/>
        </a:solidFill>
        <a:effectLst/>
      </p:bgPr>
    </p:bg>
    <p:spTree>
      <p:nvGrpSpPr>
        <p:cNvPr id="1" name=""/>
        <p:cNvGrpSpPr/>
        <p:nvPr/>
      </p:nvGrpSpPr>
      <p:grpSpPr>
        <a:xfrm>
          <a:off x="0" y="0"/>
          <a:ext cx="0" cy="0"/>
          <a:chOff x="0" y="0"/>
          <a:chExt cx="0" cy="0"/>
        </a:xfrm>
      </p:grpSpPr>
      <p:sp>
        <p:nvSpPr>
          <p:cNvPr id="2" name="Tijdelijke aanduiding voor afbeelding 5"/>
          <p:cNvSpPr>
            <a:spLocks noGrp="1"/>
          </p:cNvSpPr>
          <p:nvPr>
            <p:ph type="pic" sz="quarter" idx="10"/>
          </p:nvPr>
        </p:nvSpPr>
        <p:spPr>
          <a:xfrm>
            <a:off x="0" y="0"/>
            <a:ext cx="12192000" cy="6858000"/>
          </a:xfrm>
          <a:solidFill>
            <a:schemeClr val="tx1">
              <a:lumMod val="85000"/>
            </a:schemeClr>
          </a:solidFill>
        </p:spPr>
        <p:txBody>
          <a:bodyPr anchor="ctr"/>
          <a:lstStyle>
            <a:lvl1pPr algn="ctr">
              <a:buNone/>
              <a:defRPr>
                <a:solidFill>
                  <a:schemeClr val="bg1"/>
                </a:solidFill>
              </a:defRPr>
            </a:lvl1pPr>
          </a:lstStyle>
          <a:p>
            <a:endParaRPr lang="nl-NL"/>
          </a:p>
        </p:txBody>
      </p:sp>
    </p:spTree>
    <p:extLst>
      <p:ext uri="{BB962C8B-B14F-4D97-AF65-F5344CB8AC3E}">
        <p14:creationId xmlns:p14="http://schemas.microsoft.com/office/powerpoint/2010/main" val="3281406501"/>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A4F537-985B-4A52-94B3-D33A3388F82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A2CAE82-98AD-45EA-9A76-F1F8D8659881}"/>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4D2A396-0947-49A2-BCAF-97D60B120F39}"/>
              </a:ext>
            </a:extLst>
          </p:cNvPr>
          <p:cNvSpPr>
            <a:spLocks noGrp="1"/>
          </p:cNvSpPr>
          <p:nvPr>
            <p:ph type="dt" sz="half" idx="10"/>
          </p:nvPr>
        </p:nvSpPr>
        <p:spPr>
          <a:xfrm>
            <a:off x="630000" y="6480000"/>
            <a:ext cx="1770300" cy="378000"/>
          </a:xfrm>
          <a:prstGeom prst="rect">
            <a:avLst/>
          </a:prstGeom>
        </p:spPr>
        <p:txBody>
          <a:bodyPr/>
          <a:lstStyle/>
          <a:p>
            <a:fld id="{CD40AEB9-E939-4732-9634-3AD5F173B635}" type="datetimeFigureOut">
              <a:rPr lang="nl-NL" smtClean="0"/>
              <a:t>2-2-2023</a:t>
            </a:fld>
            <a:endParaRPr lang="nl-NL"/>
          </a:p>
        </p:txBody>
      </p:sp>
      <p:sp>
        <p:nvSpPr>
          <p:cNvPr id="5" name="Tijdelijke aanduiding voor voettekst 4">
            <a:extLst>
              <a:ext uri="{FF2B5EF4-FFF2-40B4-BE49-F238E27FC236}">
                <a16:creationId xmlns:a16="http://schemas.microsoft.com/office/drawing/2014/main" id="{ABCFC7EC-A221-4A96-84B8-65F8DB624C4B}"/>
              </a:ext>
            </a:extLst>
          </p:cNvPr>
          <p:cNvSpPr>
            <a:spLocks noGrp="1"/>
          </p:cNvSpPr>
          <p:nvPr>
            <p:ph type="ftr" sz="quarter" idx="11"/>
          </p:nvPr>
        </p:nvSpPr>
        <p:spPr>
          <a:xfrm>
            <a:off x="2520000" y="6479687"/>
            <a:ext cx="3576000" cy="378000"/>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856412AE-F9EB-4F78-97E5-D23EE958CFA4}"/>
              </a:ext>
            </a:extLst>
          </p:cNvPr>
          <p:cNvSpPr>
            <a:spLocks noGrp="1"/>
          </p:cNvSpPr>
          <p:nvPr>
            <p:ph type="sldNum" sz="quarter" idx="12"/>
          </p:nvPr>
        </p:nvSpPr>
        <p:spPr/>
        <p:txBody>
          <a:bodyPr/>
          <a:lstStyle/>
          <a:p>
            <a:fld id="{A2864B2E-D19C-45BA-B729-9288B98BB259}" type="slidenum">
              <a:rPr lang="nl-NL" smtClean="0"/>
              <a:t>‹nr.›</a:t>
            </a:fld>
            <a:endParaRPr lang="nl-NL"/>
          </a:p>
        </p:txBody>
      </p:sp>
    </p:spTree>
    <p:extLst>
      <p:ext uri="{BB962C8B-B14F-4D97-AF65-F5344CB8AC3E}">
        <p14:creationId xmlns:p14="http://schemas.microsoft.com/office/powerpoint/2010/main" val="2756501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51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t="-40000" b="-40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0000" y="1105400"/>
            <a:ext cx="10923588" cy="948047"/>
          </a:xfrm>
          <a:prstGeom prst="rect">
            <a:avLst/>
          </a:prstGeom>
        </p:spPr>
        <p:txBody>
          <a:bodyPr vert="horz" lIns="0" tIns="0" rIns="0" bIns="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0000" y="2304200"/>
            <a:ext cx="10923588" cy="3931928"/>
          </a:xfrm>
          <a:prstGeom prst="rect">
            <a:avLst/>
          </a:prstGeom>
        </p:spPr>
        <p:txBody>
          <a:bodyPr vert="horz" lIns="0" tIns="0" rIns="0" bIns="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8"/>
            <a:endParaRPr lang="nl-NL"/>
          </a:p>
        </p:txBody>
      </p:sp>
      <p:sp>
        <p:nvSpPr>
          <p:cNvPr id="15" name="Tijdelijke aanduiding voor dianummer 5"/>
          <p:cNvSpPr>
            <a:spLocks noGrp="1"/>
          </p:cNvSpPr>
          <p:nvPr>
            <p:ph type="sldNum" sz="quarter" idx="4"/>
          </p:nvPr>
        </p:nvSpPr>
        <p:spPr>
          <a:xfrm>
            <a:off x="10838588" y="6480000"/>
            <a:ext cx="720000" cy="378000"/>
          </a:xfrm>
          <a:prstGeom prst="rect">
            <a:avLst/>
          </a:prstGeom>
        </p:spPr>
        <p:txBody>
          <a:bodyPr vert="horz" lIns="91440" tIns="0" rIns="90000" bIns="0" rtlCol="0" anchor="ctr" anchorCtr="0"/>
          <a:lstStyle>
            <a:lvl1pPr algn="r">
              <a:defRPr sz="1050" b="0" i="0">
                <a:solidFill>
                  <a:schemeClr val="tx1"/>
                </a:solidFill>
                <a:latin typeface="Calibri Regulier" charset="0"/>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408367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p:txStyles>
    <p:titleStyle>
      <a:lvl1pPr algn="l" defTabSz="914400" rtl="0" eaLnBrk="1" latinLnBrk="0" hangingPunct="1">
        <a:lnSpc>
          <a:spcPct val="90000"/>
        </a:lnSpc>
        <a:spcBef>
          <a:spcPct val="0"/>
        </a:spcBef>
        <a:buNone/>
        <a:defRPr sz="3600" b="0" i="0" kern="1200" baseline="0">
          <a:solidFill>
            <a:schemeClr val="tx2"/>
          </a:solidFill>
          <a:latin typeface="Calibri"/>
          <a:ea typeface="+mj-ea"/>
          <a:cs typeface="Calibri"/>
        </a:defRPr>
      </a:lvl1pPr>
    </p:titleStyle>
    <p:bodyStyle>
      <a:lvl1pPr marL="316800" indent="-316800" algn="l" defTabSz="914400" rtl="0" eaLnBrk="1" latinLnBrk="0" hangingPunct="1">
        <a:lnSpc>
          <a:spcPct val="100000"/>
        </a:lnSpc>
        <a:spcBef>
          <a:spcPts val="1200"/>
        </a:spcBef>
        <a:buClr>
          <a:srgbClr val="00B0F0"/>
        </a:buClr>
        <a:buSzPct val="80000"/>
        <a:buFont typeface=".AppleSystemUIFont" charset="-120"/>
        <a:buChar char="•"/>
        <a:defRPr sz="2400" b="0" i="0" kern="1200">
          <a:solidFill>
            <a:schemeClr val="tx1"/>
          </a:solidFill>
          <a:latin typeface="Calibri"/>
          <a:ea typeface="+mn-ea"/>
          <a:cs typeface="Calibri"/>
        </a:defRPr>
      </a:lvl1pPr>
      <a:lvl2pPr marL="630000" indent="-316800" algn="l" defTabSz="914400" rtl="0" eaLnBrk="1" latinLnBrk="0" hangingPunct="1">
        <a:lnSpc>
          <a:spcPct val="100000"/>
        </a:lnSpc>
        <a:spcBef>
          <a:spcPts val="1000"/>
        </a:spcBef>
        <a:buClr>
          <a:srgbClr val="00B0F0"/>
        </a:buClr>
        <a:buFont typeface=".AppleSystemUIFont" charset="-120"/>
        <a:buChar char="•"/>
        <a:defRPr sz="2000" b="0" i="0" kern="1200">
          <a:solidFill>
            <a:schemeClr val="tx1"/>
          </a:solidFill>
          <a:latin typeface="Calibri"/>
          <a:ea typeface="+mn-ea"/>
          <a:cs typeface="Calibri"/>
        </a:defRPr>
      </a:lvl2pPr>
      <a:lvl3pPr marL="946800" indent="-316800" algn="l" defTabSz="914400" rtl="0" eaLnBrk="1" latinLnBrk="0" hangingPunct="1">
        <a:lnSpc>
          <a:spcPct val="100000"/>
        </a:lnSpc>
        <a:spcBef>
          <a:spcPts val="800"/>
        </a:spcBef>
        <a:buClr>
          <a:srgbClr val="00B0F0"/>
        </a:buClr>
        <a:buFont typeface=".AppleSystemUIFont" charset="-120"/>
        <a:buChar char="•"/>
        <a:defRPr sz="1800" b="0" i="0" kern="1200">
          <a:solidFill>
            <a:schemeClr val="tx1"/>
          </a:solidFill>
          <a:latin typeface="Calibri"/>
          <a:ea typeface="+mn-ea"/>
          <a:cs typeface="Calibri"/>
        </a:defRPr>
      </a:lvl3pPr>
      <a:lvl4pPr marL="1260000" indent="-316800" algn="l" defTabSz="914400" rtl="0" eaLnBrk="1" latinLnBrk="0" hangingPunct="1">
        <a:lnSpc>
          <a:spcPct val="100000"/>
        </a:lnSpc>
        <a:spcBef>
          <a:spcPts val="600"/>
        </a:spcBef>
        <a:buClr>
          <a:srgbClr val="00B0F0"/>
        </a:buClr>
        <a:buFont typeface=".AppleSystemUIFont" charset="-120"/>
        <a:buChar char="•"/>
        <a:defRPr sz="1800" b="0" i="0" kern="1200">
          <a:solidFill>
            <a:schemeClr val="tx1"/>
          </a:solidFill>
          <a:latin typeface="Calibri"/>
          <a:ea typeface="+mn-ea"/>
          <a:cs typeface="Calibri"/>
        </a:defRPr>
      </a:lvl4pPr>
      <a:lvl5pPr marL="1576800" indent="-316800" algn="l" defTabSz="914400" rtl="0" eaLnBrk="1" latinLnBrk="0" hangingPunct="1">
        <a:lnSpc>
          <a:spcPct val="100000"/>
        </a:lnSpc>
        <a:spcBef>
          <a:spcPts val="600"/>
        </a:spcBef>
        <a:buClr>
          <a:srgbClr val="00B0F0"/>
        </a:buClr>
        <a:buFont typeface=".AppleSystemUIFont" charset="-120"/>
        <a:buChar char="•"/>
        <a:defRPr sz="1600" b="0" i="0" kern="1200">
          <a:solidFill>
            <a:schemeClr val="tx1"/>
          </a:solidFill>
          <a:latin typeface="Calibri"/>
          <a:ea typeface="+mn-ea"/>
          <a:cs typeface="Calibri"/>
        </a:defRPr>
      </a:lvl5pPr>
      <a:lvl6pPr marL="1890000" indent="-316800" algn="l" defTabSz="914400" rtl="0" eaLnBrk="1" latinLnBrk="0" hangingPunct="1">
        <a:lnSpc>
          <a:spcPct val="100000"/>
        </a:lnSpc>
        <a:spcBef>
          <a:spcPts val="600"/>
        </a:spcBef>
        <a:buClr>
          <a:srgbClr val="00B0F0"/>
        </a:buClr>
        <a:buFont typeface=".AppleSystemUIFont" charset="-120"/>
        <a:buChar char="•"/>
        <a:defRPr sz="1400" b="0" i="0" kern="1200">
          <a:solidFill>
            <a:schemeClr val="tx1"/>
          </a:solidFill>
          <a:latin typeface="Calibri"/>
          <a:ea typeface="+mn-ea"/>
          <a:cs typeface="Calibri"/>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100000"/>
        </a:lnSpc>
        <a:spcBef>
          <a:spcPts val="600"/>
        </a:spcBef>
        <a:buClr>
          <a:schemeClr val="tx2"/>
        </a:buClr>
        <a:buFont typeface="Verdana" panose="020B0604030504040204" pitchFamily="34" charset="0"/>
        <a:buChar char="–"/>
        <a:defRPr sz="1200" b="0" i="0" kern="1200">
          <a:solidFill>
            <a:schemeClr val="tx1">
              <a:lumMod val="65000"/>
              <a:lumOff val="35000"/>
            </a:schemeClr>
          </a:solidFill>
          <a:latin typeface="Calibri"/>
          <a:ea typeface="+mn-ea"/>
          <a:cs typeface="Calibri"/>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393">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8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4350" y="1048405"/>
            <a:ext cx="9710012" cy="948047"/>
          </a:xfrm>
        </p:spPr>
        <p:txBody>
          <a:bodyPr>
            <a:noAutofit/>
          </a:bodyPr>
          <a:lstStyle/>
          <a:p>
            <a:pPr algn="ctr"/>
            <a:r>
              <a:rPr lang="nl-NL" sz="4800" b="1" dirty="0">
                <a:solidFill>
                  <a:srgbClr val="D8117D"/>
                </a:solidFill>
              </a:rPr>
              <a:t>Sportakkoord </a:t>
            </a:r>
            <a:br>
              <a:rPr lang="nl-NL" sz="4800" b="1" dirty="0">
                <a:solidFill>
                  <a:srgbClr val="D8117D"/>
                </a:solidFill>
              </a:rPr>
            </a:br>
            <a:br>
              <a:rPr lang="nl-NL" sz="4800" b="1" dirty="0">
                <a:solidFill>
                  <a:srgbClr val="D8117D"/>
                </a:solidFill>
              </a:rPr>
            </a:br>
            <a:br>
              <a:rPr lang="nl-NL" sz="4800" b="1" dirty="0">
                <a:solidFill>
                  <a:srgbClr val="D8117D"/>
                </a:solidFill>
              </a:rPr>
            </a:br>
            <a:br>
              <a:rPr lang="nl-NL" sz="3200" b="1" dirty="0">
                <a:solidFill>
                  <a:srgbClr val="D8117D"/>
                </a:solidFill>
              </a:rPr>
            </a:br>
            <a:r>
              <a:rPr lang="nl-NL" sz="3200" b="1" dirty="0">
                <a:solidFill>
                  <a:srgbClr val="D8117D"/>
                </a:solidFill>
              </a:rPr>
              <a:t>Heeswijk-Dinther-Loosbroek </a:t>
            </a:r>
            <a:br>
              <a:rPr lang="nl-NL" sz="3200" b="1" dirty="0">
                <a:solidFill>
                  <a:srgbClr val="D8117D"/>
                </a:solidFill>
              </a:rPr>
            </a:br>
            <a:br>
              <a:rPr lang="nl-NL" sz="3200" b="1" dirty="0">
                <a:solidFill>
                  <a:srgbClr val="D8117D"/>
                </a:solidFill>
              </a:rPr>
            </a:br>
            <a:endParaRPr lang="nl-NL" sz="3200" b="1" dirty="0">
              <a:solidFill>
                <a:srgbClr val="D8117D"/>
              </a:solidFill>
            </a:endParaRPr>
          </a:p>
        </p:txBody>
      </p:sp>
      <p:sp>
        <p:nvSpPr>
          <p:cNvPr id="5" name="Tijdelijke aanduiding voor dia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64B2E-D19C-45BA-B729-9288B98BB259}" type="slidenum">
              <a:rPr kumimoji="0" lang="nl-NL" sz="1050" b="0" i="0" u="none" strike="noStrike" kern="1200" cap="none" spc="0" normalizeH="0" baseline="0" noProof="0" smtClean="0">
                <a:ln>
                  <a:noFill/>
                </a:ln>
                <a:solidFill>
                  <a:srgbClr val="000000"/>
                </a:solidFill>
                <a:effectLst/>
                <a:uLnTx/>
                <a:uFillTx/>
                <a:latin typeface="Calibri Regulie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050" b="0" i="0" u="none" strike="noStrike" kern="1200" cap="none" spc="0" normalizeH="0" baseline="0" noProof="0">
              <a:ln>
                <a:noFill/>
              </a:ln>
              <a:solidFill>
                <a:srgbClr val="000000"/>
              </a:solidFill>
              <a:effectLst/>
              <a:uLnTx/>
              <a:uFillTx/>
              <a:latin typeface="Calibri Regulier" charset="0"/>
              <a:ea typeface="+mn-ea"/>
              <a:cs typeface="+mn-cs"/>
            </a:endParaRPr>
          </a:p>
        </p:txBody>
      </p:sp>
      <p:pic>
        <p:nvPicPr>
          <p:cNvPr id="12" name="Afbeelding 11">
            <a:extLst>
              <a:ext uri="{FF2B5EF4-FFF2-40B4-BE49-F238E27FC236}">
                <a16:creationId xmlns:a16="http://schemas.microsoft.com/office/drawing/2014/main" id="{6A790440-7232-4EFC-80A1-336E68781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6282" y="5614388"/>
            <a:ext cx="1054612" cy="1054612"/>
          </a:xfrm>
          <a:prstGeom prst="rect">
            <a:avLst/>
          </a:prstGeom>
        </p:spPr>
      </p:pic>
      <p:pic>
        <p:nvPicPr>
          <p:cNvPr id="4" name="Afbeelding 3">
            <a:extLst>
              <a:ext uri="{FF2B5EF4-FFF2-40B4-BE49-F238E27FC236}">
                <a16:creationId xmlns:a16="http://schemas.microsoft.com/office/drawing/2014/main" id="{B7AACC53-653D-64D6-EDD5-134975551F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9013" y="1996452"/>
            <a:ext cx="1592580" cy="1093470"/>
          </a:xfrm>
          <a:prstGeom prst="rect">
            <a:avLst/>
          </a:prstGeom>
          <a:noFill/>
          <a:ln>
            <a:noFill/>
          </a:ln>
        </p:spPr>
      </p:pic>
      <p:sp>
        <p:nvSpPr>
          <p:cNvPr id="6" name="Tekstvak 5">
            <a:extLst>
              <a:ext uri="{FF2B5EF4-FFF2-40B4-BE49-F238E27FC236}">
                <a16:creationId xmlns:a16="http://schemas.microsoft.com/office/drawing/2014/main" id="{86448A29-45FE-2323-F5B5-221297093273}"/>
              </a:ext>
            </a:extLst>
          </p:cNvPr>
          <p:cNvSpPr txBox="1"/>
          <p:nvPr/>
        </p:nvSpPr>
        <p:spPr>
          <a:xfrm>
            <a:off x="514350" y="5286375"/>
            <a:ext cx="8507119" cy="523220"/>
          </a:xfrm>
          <a:prstGeom prst="rect">
            <a:avLst/>
          </a:prstGeom>
          <a:noFill/>
        </p:spPr>
        <p:txBody>
          <a:bodyPr wrap="square">
            <a:spAutoFit/>
          </a:bodyPr>
          <a:lstStyle/>
          <a:p>
            <a:pPr marL="0" indent="0">
              <a:buNone/>
            </a:pPr>
            <a:r>
              <a:rPr lang="nl-NL" sz="2800" dirty="0">
                <a:solidFill>
                  <a:srgbClr val="D8117D"/>
                </a:solidFill>
              </a:rPr>
              <a:t>Welkom, fijn dat je er bent! </a:t>
            </a:r>
            <a:endParaRPr lang="nl-NL" sz="2800" dirty="0"/>
          </a:p>
        </p:txBody>
      </p:sp>
    </p:spTree>
    <p:extLst>
      <p:ext uri="{BB962C8B-B14F-4D97-AF65-F5344CB8AC3E}">
        <p14:creationId xmlns:p14="http://schemas.microsoft.com/office/powerpoint/2010/main" val="799428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1"/>
          </p:nvPr>
        </p:nvSpPr>
        <p:spPr/>
        <p:txBody>
          <a:bodyPr/>
          <a:lstStyle/>
          <a:p>
            <a:fld id="{CFA5DF00-2FE2-5B4D-B917-C0BE6FC7A07A}" type="slidenum">
              <a:rPr lang="nl-NL"/>
              <a:pPr/>
              <a:t>10</a:t>
            </a:fld>
            <a:endParaRPr lang="nl-NL"/>
          </a:p>
        </p:txBody>
      </p:sp>
      <p:cxnSp>
        <p:nvCxnSpPr>
          <p:cNvPr id="14" name="Rechte verbindingslijn 13">
            <a:extLst>
              <a:ext uri="{FF2B5EF4-FFF2-40B4-BE49-F238E27FC236}">
                <a16:creationId xmlns:a16="http://schemas.microsoft.com/office/drawing/2014/main" id="{AF767001-4AC4-D7C8-453B-D783E51E4866}"/>
              </a:ext>
            </a:extLst>
          </p:cNvPr>
          <p:cNvCxnSpPr>
            <a:cxnSpLocks/>
          </p:cNvCxnSpPr>
          <p:nvPr/>
        </p:nvCxnSpPr>
        <p:spPr>
          <a:xfrm flipV="1">
            <a:off x="8939541" y="1145396"/>
            <a:ext cx="0" cy="5338761"/>
          </a:xfrm>
          <a:prstGeom prst="line">
            <a:avLst/>
          </a:prstGeom>
        </p:spPr>
        <p:style>
          <a:lnRef idx="1">
            <a:schemeClr val="accent1"/>
          </a:lnRef>
          <a:fillRef idx="0">
            <a:schemeClr val="accent1"/>
          </a:fillRef>
          <a:effectRef idx="0">
            <a:schemeClr val="accent1"/>
          </a:effectRef>
          <a:fontRef idx="minor">
            <a:schemeClr val="tx1"/>
          </a:fontRef>
        </p:style>
      </p:cxnSp>
      <p:sp>
        <p:nvSpPr>
          <p:cNvPr id="2" name="Tijdelijke aanduiding voor inhoud 4">
            <a:extLst>
              <a:ext uri="{FF2B5EF4-FFF2-40B4-BE49-F238E27FC236}">
                <a16:creationId xmlns:a16="http://schemas.microsoft.com/office/drawing/2014/main" id="{9C949270-E1EE-90F6-5BC8-BF38A0D461A3}"/>
              </a:ext>
            </a:extLst>
          </p:cNvPr>
          <p:cNvSpPr txBox="1">
            <a:spLocks/>
          </p:cNvSpPr>
          <p:nvPr/>
        </p:nvSpPr>
        <p:spPr>
          <a:xfrm>
            <a:off x="1047951" y="82413"/>
            <a:ext cx="8149695" cy="1152940"/>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3733" dirty="0"/>
              <a:t>Buurt</a:t>
            </a:r>
          </a:p>
        </p:txBody>
      </p:sp>
      <p:sp>
        <p:nvSpPr>
          <p:cNvPr id="3" name="Tijdelijke aanduiding voor inhoud 4">
            <a:extLst>
              <a:ext uri="{FF2B5EF4-FFF2-40B4-BE49-F238E27FC236}">
                <a16:creationId xmlns:a16="http://schemas.microsoft.com/office/drawing/2014/main" id="{2EBDDB5C-DC6A-26DD-A273-C3ECE54E7BC9}"/>
              </a:ext>
            </a:extLst>
          </p:cNvPr>
          <p:cNvSpPr txBox="1">
            <a:spLocks/>
          </p:cNvSpPr>
          <p:nvPr/>
        </p:nvSpPr>
        <p:spPr>
          <a:xfrm>
            <a:off x="65622" y="1522412"/>
            <a:ext cx="6771277" cy="4357885"/>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r>
              <a:rPr lang="nl-NL" sz="1600" b="0" dirty="0"/>
            </a:br>
            <a:r>
              <a:rPr lang="nl-NL" sz="1600" b="0" dirty="0"/>
              <a:t>Vindt dat er (veel) te weinig leuke dingen voor jongeren worden georganiseerd in de buurt (12-18 jaar)</a:t>
            </a:r>
          </a:p>
          <a:p>
            <a:pPr algn="r"/>
            <a:endParaRPr lang="nl-NL" sz="1600" b="0" dirty="0"/>
          </a:p>
          <a:p>
            <a:pPr algn="r"/>
            <a:r>
              <a:rPr lang="nl-NL" sz="1600" b="0" dirty="0"/>
              <a:t>Mist één of meer plekken in de buurt (12-18 jaar)</a:t>
            </a:r>
          </a:p>
          <a:p>
            <a:pPr algn="r"/>
            <a:endParaRPr lang="nl-NL" sz="1600" b="0" dirty="0"/>
          </a:p>
          <a:p>
            <a:pPr algn="r"/>
            <a:r>
              <a:rPr lang="nl-NL" sz="1600" b="0" dirty="0"/>
              <a:t>Ouder mist een veilige speelplek in de buurt (0-11 jaar)</a:t>
            </a:r>
          </a:p>
          <a:p>
            <a:pPr algn="r"/>
            <a:endParaRPr lang="nl-NL" sz="1600" b="0" dirty="0"/>
          </a:p>
          <a:p>
            <a:pPr algn="r"/>
            <a:r>
              <a:rPr lang="nl-NL" sz="1600" b="0" dirty="0"/>
              <a:t>Ervaart veel sociale samenhang in de buurt (sociale cohesie)</a:t>
            </a:r>
          </a:p>
          <a:p>
            <a:pPr algn="r"/>
            <a:r>
              <a:rPr lang="nl-NL" sz="1600" b="0" dirty="0"/>
              <a:t>18-64 jaar</a:t>
            </a:r>
          </a:p>
          <a:p>
            <a:pPr algn="r"/>
            <a:r>
              <a:rPr lang="nl-NL" sz="1600" b="0" dirty="0"/>
              <a:t>65+ jaar</a:t>
            </a:r>
          </a:p>
          <a:p>
            <a:pPr algn="r"/>
            <a:endParaRPr lang="nl-NL" sz="1600" b="0" dirty="0"/>
          </a:p>
          <a:p>
            <a:pPr algn="r"/>
            <a:r>
              <a:rPr lang="nl-NL" sz="1600" b="0" dirty="0"/>
              <a:t>Heeft minder dan 2 keer per maand contact met de buren</a:t>
            </a:r>
          </a:p>
          <a:p>
            <a:pPr algn="r"/>
            <a:r>
              <a:rPr lang="nl-NL" sz="1600" b="0" dirty="0"/>
              <a:t>18-64 jaar</a:t>
            </a:r>
          </a:p>
          <a:p>
            <a:pPr algn="r"/>
            <a:r>
              <a:rPr lang="nl-NL" sz="1600" b="0" dirty="0"/>
              <a:t>65+ jaar</a:t>
            </a:r>
          </a:p>
          <a:p>
            <a:pPr algn="r"/>
            <a:endParaRPr lang="nl-NL" sz="1600" b="0" dirty="0"/>
          </a:p>
        </p:txBody>
      </p:sp>
      <p:sp>
        <p:nvSpPr>
          <p:cNvPr id="4" name="Tijdelijke aanduiding voor inhoud 4">
            <a:extLst>
              <a:ext uri="{FF2B5EF4-FFF2-40B4-BE49-F238E27FC236}">
                <a16:creationId xmlns:a16="http://schemas.microsoft.com/office/drawing/2014/main" id="{261B9CD8-6291-13CA-F523-3EDC6EE3F808}"/>
              </a:ext>
            </a:extLst>
          </p:cNvPr>
          <p:cNvSpPr txBox="1">
            <a:spLocks/>
          </p:cNvSpPr>
          <p:nvPr/>
        </p:nvSpPr>
        <p:spPr>
          <a:xfrm>
            <a:off x="6560090" y="839784"/>
            <a:ext cx="3195929" cy="4903304"/>
          </a:xfrm>
          <a:prstGeom prst="rect">
            <a:avLst/>
          </a:prstGeom>
        </p:spPr>
        <p:txBody>
          <a:bodyPr lIns="0" tIns="0" rIns="0" bIns="0" anchor="b" anchorCtr="0">
            <a:no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dirty="0"/>
              <a:t>HD </a:t>
            </a:r>
          </a:p>
          <a:p>
            <a:pPr algn="ctr"/>
            <a:r>
              <a:rPr lang="nl-NL" dirty="0"/>
              <a:t>34%</a:t>
            </a:r>
          </a:p>
          <a:p>
            <a:pPr algn="ctr"/>
            <a:endParaRPr lang="nl-NL" sz="1600" dirty="0"/>
          </a:p>
          <a:p>
            <a:pPr algn="ctr"/>
            <a:r>
              <a:rPr lang="nl-NL" dirty="0"/>
              <a:t>41%</a:t>
            </a:r>
          </a:p>
          <a:p>
            <a:pPr algn="ctr"/>
            <a:endParaRPr lang="nl-NL" sz="1333" dirty="0"/>
          </a:p>
          <a:p>
            <a:pPr algn="ctr"/>
            <a:r>
              <a:rPr lang="nl-NL" dirty="0"/>
              <a:t>14%</a:t>
            </a:r>
          </a:p>
          <a:p>
            <a:pPr algn="ctr"/>
            <a:endParaRPr lang="nl-NL" sz="1600" dirty="0"/>
          </a:p>
          <a:p>
            <a:pPr algn="ctr"/>
            <a:r>
              <a:rPr lang="nl-NL" dirty="0"/>
              <a:t>26%</a:t>
            </a:r>
          </a:p>
          <a:p>
            <a:pPr algn="ctr"/>
            <a:r>
              <a:rPr lang="nl-NL" dirty="0"/>
              <a:t>30%</a:t>
            </a:r>
          </a:p>
          <a:p>
            <a:pPr algn="ctr"/>
            <a:endParaRPr lang="nl-NL" sz="1600" dirty="0"/>
          </a:p>
          <a:p>
            <a:pPr algn="ctr"/>
            <a:r>
              <a:rPr lang="nl-NL" dirty="0"/>
              <a:t>15%</a:t>
            </a:r>
          </a:p>
          <a:p>
            <a:pPr algn="ctr"/>
            <a:r>
              <a:rPr lang="nl-NL" dirty="0"/>
              <a:t>14%</a:t>
            </a:r>
          </a:p>
        </p:txBody>
      </p:sp>
      <p:sp>
        <p:nvSpPr>
          <p:cNvPr id="6" name="Tijdelijke aanduiding voor inhoud 4">
            <a:extLst>
              <a:ext uri="{FF2B5EF4-FFF2-40B4-BE49-F238E27FC236}">
                <a16:creationId xmlns:a16="http://schemas.microsoft.com/office/drawing/2014/main" id="{25F0EA27-F98F-42BB-0095-E0A9014B9736}"/>
              </a:ext>
            </a:extLst>
          </p:cNvPr>
          <p:cNvSpPr txBox="1">
            <a:spLocks/>
          </p:cNvSpPr>
          <p:nvPr/>
        </p:nvSpPr>
        <p:spPr>
          <a:xfrm>
            <a:off x="8551953" y="1745265"/>
            <a:ext cx="3195929" cy="4903305"/>
          </a:xfrm>
          <a:prstGeom prst="rect">
            <a:avLst/>
          </a:prstGeom>
        </p:spPr>
        <p:txBody>
          <a:bodyPr lIns="0" tIns="0" rIns="0" bIns="0" anchor="b" anchorCtr="0">
            <a:no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dirty="0"/>
              <a:t>VL </a:t>
            </a:r>
          </a:p>
          <a:p>
            <a:pPr algn="ctr"/>
            <a:r>
              <a:rPr lang="nl-NL" dirty="0"/>
              <a:t>32%</a:t>
            </a:r>
          </a:p>
          <a:p>
            <a:pPr algn="ctr"/>
            <a:endParaRPr lang="nl-NL" sz="1600" dirty="0"/>
          </a:p>
          <a:p>
            <a:pPr algn="ctr"/>
            <a:r>
              <a:rPr lang="nl-NL" dirty="0"/>
              <a:t>43%</a:t>
            </a:r>
          </a:p>
          <a:p>
            <a:pPr algn="ctr"/>
            <a:endParaRPr lang="nl-NL" sz="1333" dirty="0"/>
          </a:p>
          <a:p>
            <a:pPr algn="ctr"/>
            <a:r>
              <a:rPr lang="nl-NL" dirty="0"/>
              <a:t>9%</a:t>
            </a:r>
          </a:p>
          <a:p>
            <a:pPr algn="ctr"/>
            <a:endParaRPr lang="nl-NL" sz="1600" dirty="0"/>
          </a:p>
          <a:p>
            <a:pPr algn="ctr"/>
            <a:r>
              <a:rPr lang="nl-NL" dirty="0"/>
              <a:t>36%</a:t>
            </a:r>
          </a:p>
          <a:p>
            <a:pPr algn="ctr"/>
            <a:r>
              <a:rPr lang="nl-NL" dirty="0"/>
              <a:t>37%</a:t>
            </a:r>
          </a:p>
          <a:p>
            <a:pPr algn="ctr"/>
            <a:endParaRPr lang="nl-NL" sz="1600" dirty="0"/>
          </a:p>
          <a:p>
            <a:pPr algn="ctr"/>
            <a:r>
              <a:rPr lang="nl-NL" dirty="0"/>
              <a:t>13%</a:t>
            </a:r>
          </a:p>
          <a:p>
            <a:pPr algn="ctr"/>
            <a:r>
              <a:rPr lang="nl-NL" dirty="0"/>
              <a:t>8%</a:t>
            </a:r>
          </a:p>
          <a:p>
            <a:pPr algn="ctr"/>
            <a:endParaRPr lang="nl-NL" dirty="0"/>
          </a:p>
          <a:p>
            <a:pPr algn="ctr"/>
            <a:r>
              <a:rPr lang="nl-NL" dirty="0"/>
              <a:t>   </a:t>
            </a:r>
          </a:p>
        </p:txBody>
      </p:sp>
      <p:pic>
        <p:nvPicPr>
          <p:cNvPr id="7" name="Afbeelding 6">
            <a:extLst>
              <a:ext uri="{FF2B5EF4-FFF2-40B4-BE49-F238E27FC236}">
                <a16:creationId xmlns:a16="http://schemas.microsoft.com/office/drawing/2014/main" id="{14F20798-0EAA-53A0-60A3-BDB14645EF30}"/>
              </a:ext>
            </a:extLst>
          </p:cNvPr>
          <p:cNvPicPr>
            <a:picLocks noChangeAspect="1"/>
          </p:cNvPicPr>
          <p:nvPr/>
        </p:nvPicPr>
        <p:blipFill>
          <a:blip r:embed="rId2"/>
          <a:stretch>
            <a:fillRect/>
          </a:stretch>
        </p:blipFill>
        <p:spPr>
          <a:xfrm>
            <a:off x="5455204" y="-61119"/>
            <a:ext cx="1440000" cy="1440000"/>
          </a:xfrm>
          <a:prstGeom prst="rect">
            <a:avLst/>
          </a:prstGeom>
        </p:spPr>
      </p:pic>
    </p:spTree>
    <p:extLst>
      <p:ext uri="{BB962C8B-B14F-4D97-AF65-F5344CB8AC3E}">
        <p14:creationId xmlns:p14="http://schemas.microsoft.com/office/powerpoint/2010/main" val="3941711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1"/>
          </p:nvPr>
        </p:nvSpPr>
        <p:spPr/>
        <p:txBody>
          <a:bodyPr/>
          <a:lstStyle/>
          <a:p>
            <a:fld id="{CFA5DF00-2FE2-5B4D-B917-C0BE6FC7A07A}" type="slidenum">
              <a:rPr lang="nl-NL"/>
              <a:pPr/>
              <a:t>11</a:t>
            </a:fld>
            <a:endParaRPr lang="nl-NL"/>
          </a:p>
        </p:txBody>
      </p:sp>
      <p:sp>
        <p:nvSpPr>
          <p:cNvPr id="9" name="Tijdelijke aanduiding voor inhoud 4">
            <a:extLst>
              <a:ext uri="{FF2B5EF4-FFF2-40B4-BE49-F238E27FC236}">
                <a16:creationId xmlns:a16="http://schemas.microsoft.com/office/drawing/2014/main" id="{17976768-E48B-D8D7-10D1-58217B458F22}"/>
              </a:ext>
            </a:extLst>
          </p:cNvPr>
          <p:cNvSpPr txBox="1">
            <a:spLocks/>
          </p:cNvSpPr>
          <p:nvPr/>
        </p:nvSpPr>
        <p:spPr>
          <a:xfrm>
            <a:off x="1047951" y="82413"/>
            <a:ext cx="8149695" cy="1152940"/>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3733" dirty="0"/>
              <a:t>Meedoen</a:t>
            </a:r>
          </a:p>
        </p:txBody>
      </p:sp>
      <p:sp>
        <p:nvSpPr>
          <p:cNvPr id="10" name="Tijdelijke aanduiding voor inhoud 4">
            <a:extLst>
              <a:ext uri="{FF2B5EF4-FFF2-40B4-BE49-F238E27FC236}">
                <a16:creationId xmlns:a16="http://schemas.microsoft.com/office/drawing/2014/main" id="{0757B4C7-B323-6702-522B-6F0EA7EA8CF7}"/>
              </a:ext>
            </a:extLst>
          </p:cNvPr>
          <p:cNvSpPr txBox="1">
            <a:spLocks/>
          </p:cNvSpPr>
          <p:nvPr/>
        </p:nvSpPr>
        <p:spPr>
          <a:xfrm>
            <a:off x="-2522833" y="1450005"/>
            <a:ext cx="6771277" cy="4423257"/>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r>
              <a:rPr lang="nl-NL" sz="1867" b="0" dirty="0"/>
            </a:br>
            <a:endParaRPr lang="nl-NL" sz="1867" b="0" dirty="0"/>
          </a:p>
          <a:p>
            <a:pPr algn="r"/>
            <a:r>
              <a:rPr lang="nl-NL" sz="1867" b="0" dirty="0"/>
              <a:t>Vrijwilligerswerk</a:t>
            </a:r>
          </a:p>
          <a:p>
            <a:pPr algn="r"/>
            <a:r>
              <a:rPr lang="nl-NL" sz="1867" b="0" dirty="0"/>
              <a:t>12-18 jaar</a:t>
            </a:r>
          </a:p>
          <a:p>
            <a:pPr algn="r"/>
            <a:r>
              <a:rPr lang="nl-NL" sz="1867" b="0" dirty="0"/>
              <a:t>18-64 jaar</a:t>
            </a:r>
          </a:p>
          <a:p>
            <a:pPr algn="r"/>
            <a:r>
              <a:rPr lang="nl-NL" sz="1867" b="0" dirty="0"/>
              <a:t>65+ jaar</a:t>
            </a:r>
          </a:p>
          <a:p>
            <a:pPr algn="r"/>
            <a:endParaRPr lang="nl-NL" sz="1867" b="0" dirty="0"/>
          </a:p>
          <a:p>
            <a:pPr algn="r"/>
            <a:r>
              <a:rPr lang="nl-NL" sz="1867" b="0" dirty="0"/>
              <a:t>Geeft momenteel mantelzorg</a:t>
            </a:r>
          </a:p>
          <a:p>
            <a:pPr algn="r"/>
            <a:r>
              <a:rPr lang="nl-NL" sz="1867" b="0" dirty="0"/>
              <a:t>12-18 jaar</a:t>
            </a:r>
          </a:p>
          <a:p>
            <a:pPr algn="r"/>
            <a:r>
              <a:rPr lang="nl-NL" sz="1867" b="0" dirty="0"/>
              <a:t>18-64 jaar</a:t>
            </a:r>
          </a:p>
          <a:p>
            <a:pPr algn="r"/>
            <a:r>
              <a:rPr lang="nl-NL" sz="1867" b="0" dirty="0"/>
              <a:t>65+ jaar</a:t>
            </a:r>
          </a:p>
          <a:p>
            <a:pPr algn="r"/>
            <a:endParaRPr lang="nl-NL" sz="1867" b="0" dirty="0"/>
          </a:p>
        </p:txBody>
      </p:sp>
      <p:sp>
        <p:nvSpPr>
          <p:cNvPr id="11" name="Tijdelijke aanduiding voor inhoud 4">
            <a:extLst>
              <a:ext uri="{FF2B5EF4-FFF2-40B4-BE49-F238E27FC236}">
                <a16:creationId xmlns:a16="http://schemas.microsoft.com/office/drawing/2014/main" id="{77968A6E-7808-30CE-55F7-C56FBB46B8DD}"/>
              </a:ext>
            </a:extLst>
          </p:cNvPr>
          <p:cNvSpPr txBox="1">
            <a:spLocks/>
          </p:cNvSpPr>
          <p:nvPr/>
        </p:nvSpPr>
        <p:spPr>
          <a:xfrm>
            <a:off x="4017933" y="1714344"/>
            <a:ext cx="3195929" cy="4749760"/>
          </a:xfrm>
          <a:prstGeom prst="rect">
            <a:avLst/>
          </a:prstGeom>
        </p:spPr>
        <p:txBody>
          <a:bodyPr lIns="0" tIns="0" rIns="0" bIns="0" anchor="b" anchorCtr="0">
            <a:no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dirty="0"/>
              <a:t>HD </a:t>
            </a:r>
          </a:p>
          <a:p>
            <a:pPr algn="ctr"/>
            <a:endParaRPr lang="nl-NL" dirty="0"/>
          </a:p>
          <a:p>
            <a:pPr algn="ctr"/>
            <a:r>
              <a:rPr lang="nl-NL" dirty="0"/>
              <a:t>26%</a:t>
            </a:r>
          </a:p>
          <a:p>
            <a:pPr algn="ctr"/>
            <a:r>
              <a:rPr lang="nl-NL" dirty="0"/>
              <a:t>40%</a:t>
            </a:r>
          </a:p>
          <a:p>
            <a:pPr algn="ctr"/>
            <a:r>
              <a:rPr lang="nl-NL" dirty="0"/>
              <a:t>39%</a:t>
            </a:r>
          </a:p>
          <a:p>
            <a:pPr algn="ctr"/>
            <a:endParaRPr lang="nl-NL" dirty="0"/>
          </a:p>
          <a:p>
            <a:pPr algn="ctr"/>
            <a:r>
              <a:rPr lang="nl-NL" dirty="0"/>
              <a:t>8%</a:t>
            </a:r>
          </a:p>
          <a:p>
            <a:pPr algn="ctr"/>
            <a:r>
              <a:rPr lang="nl-NL" dirty="0"/>
              <a:t>14%</a:t>
            </a:r>
          </a:p>
          <a:p>
            <a:pPr algn="ctr"/>
            <a:r>
              <a:rPr lang="nl-NL" dirty="0"/>
              <a:t>13%</a:t>
            </a:r>
          </a:p>
          <a:p>
            <a:pPr algn="ctr"/>
            <a:endParaRPr lang="nl-NL" dirty="0"/>
          </a:p>
          <a:p>
            <a:pPr algn="ctr"/>
            <a:endParaRPr lang="nl-NL" dirty="0"/>
          </a:p>
        </p:txBody>
      </p:sp>
      <p:sp>
        <p:nvSpPr>
          <p:cNvPr id="12" name="Tijdelijke aanduiding voor inhoud 4">
            <a:extLst>
              <a:ext uri="{FF2B5EF4-FFF2-40B4-BE49-F238E27FC236}">
                <a16:creationId xmlns:a16="http://schemas.microsoft.com/office/drawing/2014/main" id="{6E5E99EB-EE63-E2B1-CBC3-BDE8BC051C04}"/>
              </a:ext>
            </a:extLst>
          </p:cNvPr>
          <p:cNvSpPr txBox="1">
            <a:spLocks/>
          </p:cNvSpPr>
          <p:nvPr/>
        </p:nvSpPr>
        <p:spPr>
          <a:xfrm>
            <a:off x="6374394" y="1693834"/>
            <a:ext cx="3195929" cy="5210863"/>
          </a:xfrm>
          <a:prstGeom prst="rect">
            <a:avLst/>
          </a:prstGeom>
        </p:spPr>
        <p:txBody>
          <a:bodyPr lIns="0" tIns="0" rIns="0" bIns="0" anchor="b" anchorCtr="0">
            <a:no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dirty="0"/>
              <a:t>VL</a:t>
            </a:r>
            <a:r>
              <a:rPr lang="nl-NL" b="0" dirty="0"/>
              <a:t> </a:t>
            </a:r>
          </a:p>
          <a:p>
            <a:pPr algn="ctr"/>
            <a:endParaRPr lang="nl-NL" dirty="0"/>
          </a:p>
          <a:p>
            <a:pPr algn="ctr"/>
            <a:r>
              <a:rPr lang="nl-NL" dirty="0"/>
              <a:t>34%</a:t>
            </a:r>
          </a:p>
          <a:p>
            <a:pPr algn="ctr"/>
            <a:r>
              <a:rPr lang="nl-NL" dirty="0"/>
              <a:t>49%</a:t>
            </a:r>
          </a:p>
          <a:p>
            <a:pPr algn="ctr"/>
            <a:r>
              <a:rPr lang="nl-NL" dirty="0"/>
              <a:t>67%</a:t>
            </a:r>
          </a:p>
          <a:p>
            <a:pPr algn="ctr"/>
            <a:endParaRPr lang="nl-NL" dirty="0"/>
          </a:p>
          <a:p>
            <a:pPr algn="ctr"/>
            <a:r>
              <a:rPr lang="nl-NL" dirty="0"/>
              <a:t>11%</a:t>
            </a:r>
          </a:p>
          <a:p>
            <a:pPr algn="ctr"/>
            <a:r>
              <a:rPr lang="nl-NL" dirty="0"/>
              <a:t>11%</a:t>
            </a:r>
          </a:p>
          <a:p>
            <a:pPr algn="ctr"/>
            <a:r>
              <a:rPr lang="nl-NL" dirty="0"/>
              <a:t>15%</a:t>
            </a:r>
          </a:p>
          <a:p>
            <a:pPr algn="ctr"/>
            <a:endParaRPr lang="nl-NL" dirty="0"/>
          </a:p>
          <a:p>
            <a:pPr algn="ctr"/>
            <a:endParaRPr lang="nl-NL" dirty="0"/>
          </a:p>
          <a:p>
            <a:pPr algn="ctr"/>
            <a:r>
              <a:rPr lang="nl-NL" dirty="0"/>
              <a:t>  </a:t>
            </a:r>
            <a:r>
              <a:rPr lang="nl-NL" b="0" dirty="0"/>
              <a:t> </a:t>
            </a:r>
          </a:p>
        </p:txBody>
      </p:sp>
      <p:pic>
        <p:nvPicPr>
          <p:cNvPr id="13" name="Afbeelding 14">
            <a:extLst>
              <a:ext uri="{FF2B5EF4-FFF2-40B4-BE49-F238E27FC236}">
                <a16:creationId xmlns:a16="http://schemas.microsoft.com/office/drawing/2014/main" id="{332B54F0-746A-F655-8B5A-86127A1FEAF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268763" y="493016"/>
            <a:ext cx="1221328" cy="1221328"/>
          </a:xfrm>
          <a:prstGeom prst="rect">
            <a:avLst/>
          </a:prstGeom>
        </p:spPr>
      </p:pic>
      <p:cxnSp>
        <p:nvCxnSpPr>
          <p:cNvPr id="14" name="Rechte verbindingslijn 13">
            <a:extLst>
              <a:ext uri="{FF2B5EF4-FFF2-40B4-BE49-F238E27FC236}">
                <a16:creationId xmlns:a16="http://schemas.microsoft.com/office/drawing/2014/main" id="{AF767001-4AC4-D7C8-453B-D783E51E4866}"/>
              </a:ext>
            </a:extLst>
          </p:cNvPr>
          <p:cNvCxnSpPr>
            <a:cxnSpLocks/>
          </p:cNvCxnSpPr>
          <p:nvPr/>
        </p:nvCxnSpPr>
        <p:spPr>
          <a:xfrm flipV="1">
            <a:off x="6820008" y="1248560"/>
            <a:ext cx="0" cy="533876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574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1"/>
          </p:nvPr>
        </p:nvSpPr>
        <p:spPr/>
        <p:txBody>
          <a:bodyPr/>
          <a:lstStyle/>
          <a:p>
            <a:fld id="{CFA5DF00-2FE2-5B4D-B917-C0BE6FC7A07A}" type="slidenum">
              <a:rPr lang="nl-NL"/>
              <a:pPr/>
              <a:t>12</a:t>
            </a:fld>
            <a:endParaRPr lang="nl-NL"/>
          </a:p>
        </p:txBody>
      </p:sp>
      <p:cxnSp>
        <p:nvCxnSpPr>
          <p:cNvPr id="14" name="Rechte verbindingslijn 13">
            <a:extLst>
              <a:ext uri="{FF2B5EF4-FFF2-40B4-BE49-F238E27FC236}">
                <a16:creationId xmlns:a16="http://schemas.microsoft.com/office/drawing/2014/main" id="{AF767001-4AC4-D7C8-453B-D783E51E4866}"/>
              </a:ext>
            </a:extLst>
          </p:cNvPr>
          <p:cNvCxnSpPr>
            <a:cxnSpLocks/>
          </p:cNvCxnSpPr>
          <p:nvPr/>
        </p:nvCxnSpPr>
        <p:spPr>
          <a:xfrm flipV="1">
            <a:off x="8832241" y="1194628"/>
            <a:ext cx="0" cy="5338761"/>
          </a:xfrm>
          <a:prstGeom prst="line">
            <a:avLst/>
          </a:prstGeom>
        </p:spPr>
        <p:style>
          <a:lnRef idx="1">
            <a:schemeClr val="accent1"/>
          </a:lnRef>
          <a:fillRef idx="0">
            <a:schemeClr val="accent1"/>
          </a:fillRef>
          <a:effectRef idx="0">
            <a:schemeClr val="accent1"/>
          </a:effectRef>
          <a:fontRef idx="minor">
            <a:schemeClr val="tx1"/>
          </a:fontRef>
        </p:style>
      </p:cxnSp>
      <p:sp>
        <p:nvSpPr>
          <p:cNvPr id="8" name="Tijdelijke aanduiding voor inhoud 4">
            <a:extLst>
              <a:ext uri="{FF2B5EF4-FFF2-40B4-BE49-F238E27FC236}">
                <a16:creationId xmlns:a16="http://schemas.microsoft.com/office/drawing/2014/main" id="{CD010E04-6808-4979-6CB2-A25381FE51B4}"/>
              </a:ext>
            </a:extLst>
          </p:cNvPr>
          <p:cNvSpPr txBox="1">
            <a:spLocks/>
          </p:cNvSpPr>
          <p:nvPr/>
        </p:nvSpPr>
        <p:spPr>
          <a:xfrm>
            <a:off x="1047951" y="82413"/>
            <a:ext cx="8149695" cy="1152940"/>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3733" dirty="0"/>
              <a:t>Alcoholgebruik</a:t>
            </a:r>
          </a:p>
        </p:txBody>
      </p:sp>
      <p:sp>
        <p:nvSpPr>
          <p:cNvPr id="9" name="Tijdelijke aanduiding voor inhoud 4">
            <a:extLst>
              <a:ext uri="{FF2B5EF4-FFF2-40B4-BE49-F238E27FC236}">
                <a16:creationId xmlns:a16="http://schemas.microsoft.com/office/drawing/2014/main" id="{F4E4C26A-CC06-32A6-4776-71AE2199222F}"/>
              </a:ext>
            </a:extLst>
          </p:cNvPr>
          <p:cNvSpPr txBox="1">
            <a:spLocks/>
          </p:cNvSpPr>
          <p:nvPr/>
        </p:nvSpPr>
        <p:spPr>
          <a:xfrm>
            <a:off x="345601" y="997492"/>
            <a:ext cx="5614193" cy="5778096"/>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r>
              <a:rPr lang="nl-NL" sz="1867" b="0" dirty="0"/>
            </a:br>
            <a:r>
              <a:rPr lang="nl-NL" sz="1867" dirty="0"/>
              <a:t>Heeft in de afgelopen 4 weken alcohol gedronken </a:t>
            </a:r>
            <a:r>
              <a:rPr lang="nl-NL" sz="1867" b="0" dirty="0"/>
              <a:t>(12-18 jaar)</a:t>
            </a:r>
          </a:p>
          <a:p>
            <a:pPr algn="r"/>
            <a:endParaRPr lang="nl-NL" sz="1867" dirty="0"/>
          </a:p>
          <a:p>
            <a:pPr algn="r"/>
            <a:r>
              <a:rPr lang="nl-NL" sz="1867" dirty="0"/>
              <a:t>Drinkt niet of max. 1 glas per dag</a:t>
            </a:r>
            <a:r>
              <a:rPr lang="nl-NL" sz="1867" b="0" dirty="0"/>
              <a:t> (conform alcoholnorm Gezondheidsraad 2015)</a:t>
            </a:r>
            <a:endParaRPr lang="nl-NL" sz="1867" dirty="0"/>
          </a:p>
          <a:p>
            <a:pPr algn="r"/>
            <a:r>
              <a:rPr lang="nl-NL" sz="1867" b="0" dirty="0"/>
              <a:t>18-64 jaar</a:t>
            </a:r>
          </a:p>
          <a:p>
            <a:pPr algn="r"/>
            <a:r>
              <a:rPr lang="nl-NL" sz="1867" b="0" dirty="0"/>
              <a:t>65+ jaar</a:t>
            </a:r>
          </a:p>
          <a:p>
            <a:pPr algn="r"/>
            <a:endParaRPr lang="nl-NL" sz="1867" dirty="0"/>
          </a:p>
          <a:p>
            <a:pPr algn="r"/>
            <a:r>
              <a:rPr lang="nl-NL" sz="1867" dirty="0"/>
              <a:t>Overmatige drinker</a:t>
            </a:r>
          </a:p>
          <a:p>
            <a:pPr algn="r"/>
            <a:r>
              <a:rPr lang="nl-NL" sz="1867" b="0" dirty="0"/>
              <a:t>(mannen &gt; 14 glazen/week, </a:t>
            </a:r>
            <a:br>
              <a:rPr lang="nl-NL" sz="1867" b="0" dirty="0"/>
            </a:br>
            <a:r>
              <a:rPr lang="nl-NL" sz="1867" b="0" dirty="0"/>
              <a:t>vrouwen &gt; 7 glazen/week)</a:t>
            </a:r>
          </a:p>
          <a:p>
            <a:pPr algn="r"/>
            <a:r>
              <a:rPr lang="nl-NL" sz="1867" b="0" dirty="0"/>
              <a:t>18-64 jaar</a:t>
            </a:r>
          </a:p>
          <a:p>
            <a:pPr algn="r"/>
            <a:r>
              <a:rPr lang="nl-NL" sz="1867" b="0" dirty="0"/>
              <a:t>65+ jaar</a:t>
            </a:r>
          </a:p>
          <a:p>
            <a:pPr algn="r"/>
            <a:endParaRPr lang="nl-NL" sz="1867" b="0" dirty="0"/>
          </a:p>
        </p:txBody>
      </p:sp>
      <p:sp>
        <p:nvSpPr>
          <p:cNvPr id="11" name="Tijdelijke aanduiding voor inhoud 4">
            <a:extLst>
              <a:ext uri="{FF2B5EF4-FFF2-40B4-BE49-F238E27FC236}">
                <a16:creationId xmlns:a16="http://schemas.microsoft.com/office/drawing/2014/main" id="{A3EA5A85-6223-1372-89F6-7068DB6DE425}"/>
              </a:ext>
            </a:extLst>
          </p:cNvPr>
          <p:cNvSpPr txBox="1">
            <a:spLocks/>
          </p:cNvSpPr>
          <p:nvPr/>
        </p:nvSpPr>
        <p:spPr>
          <a:xfrm>
            <a:off x="6123349" y="642531"/>
            <a:ext cx="3195929" cy="5778096"/>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dirty="0"/>
              <a:t>HD</a:t>
            </a:r>
            <a:r>
              <a:rPr lang="nl-NL" b="0" dirty="0"/>
              <a:t> </a:t>
            </a:r>
          </a:p>
          <a:p>
            <a:pPr algn="ctr"/>
            <a:r>
              <a:rPr lang="nl-NL" dirty="0"/>
              <a:t>41%</a:t>
            </a:r>
          </a:p>
          <a:p>
            <a:pPr algn="ctr"/>
            <a:endParaRPr lang="nl-NL" dirty="0"/>
          </a:p>
          <a:p>
            <a:pPr algn="ctr"/>
            <a:endParaRPr lang="nl-NL" dirty="0"/>
          </a:p>
          <a:p>
            <a:pPr algn="ctr"/>
            <a:r>
              <a:rPr lang="nl-NL" dirty="0"/>
              <a:t>31%</a:t>
            </a:r>
          </a:p>
          <a:p>
            <a:pPr algn="ctr"/>
            <a:r>
              <a:rPr lang="nl-NL" dirty="0"/>
              <a:t>54%</a:t>
            </a:r>
          </a:p>
          <a:p>
            <a:pPr algn="ctr"/>
            <a:endParaRPr lang="nl-NL" sz="1867" dirty="0"/>
          </a:p>
          <a:p>
            <a:pPr algn="ctr"/>
            <a:endParaRPr lang="nl-NL" sz="1867" dirty="0"/>
          </a:p>
          <a:p>
            <a:pPr algn="ctr"/>
            <a:endParaRPr lang="nl-NL" sz="2133" dirty="0"/>
          </a:p>
          <a:p>
            <a:pPr algn="ctr"/>
            <a:r>
              <a:rPr lang="nl-NL" dirty="0"/>
              <a:t>23%</a:t>
            </a:r>
          </a:p>
          <a:p>
            <a:pPr algn="ctr"/>
            <a:r>
              <a:rPr lang="nl-NL" dirty="0"/>
              <a:t>11% </a:t>
            </a:r>
            <a:r>
              <a:rPr lang="nl-NL" b="0" dirty="0"/>
              <a:t> </a:t>
            </a:r>
            <a:r>
              <a:rPr lang="nl-NL" dirty="0"/>
              <a:t> </a:t>
            </a:r>
            <a:r>
              <a:rPr lang="nl-NL" b="0" dirty="0"/>
              <a:t> </a:t>
            </a:r>
          </a:p>
        </p:txBody>
      </p:sp>
      <p:pic>
        <p:nvPicPr>
          <p:cNvPr id="4" name="Afbeelding 14">
            <a:extLst>
              <a:ext uri="{FF2B5EF4-FFF2-40B4-BE49-F238E27FC236}">
                <a16:creationId xmlns:a16="http://schemas.microsoft.com/office/drawing/2014/main" id="{9D749658-E861-FF4B-D224-F2B23A32E9C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83879" y="215711"/>
            <a:ext cx="1221328" cy="1221328"/>
          </a:xfrm>
          <a:prstGeom prst="rect">
            <a:avLst/>
          </a:prstGeom>
        </p:spPr>
      </p:pic>
      <p:sp>
        <p:nvSpPr>
          <p:cNvPr id="6" name="Tijdelijke aanduiding voor inhoud 4">
            <a:extLst>
              <a:ext uri="{FF2B5EF4-FFF2-40B4-BE49-F238E27FC236}">
                <a16:creationId xmlns:a16="http://schemas.microsoft.com/office/drawing/2014/main" id="{FE175963-78CE-B9AE-8105-E405F226E026}"/>
              </a:ext>
            </a:extLst>
          </p:cNvPr>
          <p:cNvSpPr txBox="1">
            <a:spLocks/>
          </p:cNvSpPr>
          <p:nvPr/>
        </p:nvSpPr>
        <p:spPr>
          <a:xfrm>
            <a:off x="8160782" y="642531"/>
            <a:ext cx="3195929" cy="5778096"/>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dirty="0"/>
              <a:t>VL</a:t>
            </a:r>
            <a:r>
              <a:rPr lang="nl-NL" b="0" dirty="0"/>
              <a:t> </a:t>
            </a:r>
          </a:p>
          <a:p>
            <a:pPr algn="ctr"/>
            <a:r>
              <a:rPr lang="nl-NL" dirty="0"/>
              <a:t>40%</a:t>
            </a:r>
          </a:p>
          <a:p>
            <a:pPr algn="ctr"/>
            <a:endParaRPr lang="nl-NL" dirty="0"/>
          </a:p>
          <a:p>
            <a:pPr algn="ctr"/>
            <a:endParaRPr lang="nl-NL" dirty="0"/>
          </a:p>
          <a:p>
            <a:pPr algn="ctr"/>
            <a:r>
              <a:rPr lang="nl-NL" dirty="0"/>
              <a:t>32%</a:t>
            </a:r>
          </a:p>
          <a:p>
            <a:pPr algn="ctr"/>
            <a:r>
              <a:rPr lang="nl-NL" dirty="0"/>
              <a:t>54%</a:t>
            </a:r>
          </a:p>
          <a:p>
            <a:pPr algn="ctr"/>
            <a:endParaRPr lang="nl-NL" sz="1867" dirty="0"/>
          </a:p>
          <a:p>
            <a:pPr algn="ctr"/>
            <a:endParaRPr lang="nl-NL" sz="1867" dirty="0"/>
          </a:p>
          <a:p>
            <a:pPr algn="ctr"/>
            <a:endParaRPr lang="nl-NL" sz="2133" dirty="0"/>
          </a:p>
          <a:p>
            <a:pPr algn="ctr"/>
            <a:r>
              <a:rPr lang="nl-NL" dirty="0"/>
              <a:t>17%</a:t>
            </a:r>
          </a:p>
          <a:p>
            <a:pPr algn="ctr"/>
            <a:r>
              <a:rPr lang="nl-NL" dirty="0"/>
              <a:t>10% </a:t>
            </a:r>
            <a:r>
              <a:rPr lang="nl-NL" b="0" dirty="0"/>
              <a:t> </a:t>
            </a:r>
            <a:r>
              <a:rPr lang="nl-NL" dirty="0"/>
              <a:t> </a:t>
            </a:r>
            <a:r>
              <a:rPr lang="nl-NL" b="0" dirty="0"/>
              <a:t> </a:t>
            </a:r>
          </a:p>
        </p:txBody>
      </p:sp>
    </p:spTree>
    <p:extLst>
      <p:ext uri="{BB962C8B-B14F-4D97-AF65-F5344CB8AC3E}">
        <p14:creationId xmlns:p14="http://schemas.microsoft.com/office/powerpoint/2010/main" val="1286657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1"/>
          </p:nvPr>
        </p:nvSpPr>
        <p:spPr/>
        <p:txBody>
          <a:bodyPr/>
          <a:lstStyle/>
          <a:p>
            <a:fld id="{CFA5DF00-2FE2-5B4D-B917-C0BE6FC7A07A}" type="slidenum">
              <a:rPr lang="nl-NL"/>
              <a:pPr/>
              <a:t>13</a:t>
            </a:fld>
            <a:endParaRPr lang="nl-NL"/>
          </a:p>
        </p:txBody>
      </p:sp>
      <p:cxnSp>
        <p:nvCxnSpPr>
          <p:cNvPr id="14" name="Rechte verbindingslijn 13">
            <a:extLst>
              <a:ext uri="{FF2B5EF4-FFF2-40B4-BE49-F238E27FC236}">
                <a16:creationId xmlns:a16="http://schemas.microsoft.com/office/drawing/2014/main" id="{AF767001-4AC4-D7C8-453B-D783E51E4866}"/>
              </a:ext>
            </a:extLst>
          </p:cNvPr>
          <p:cNvCxnSpPr>
            <a:cxnSpLocks/>
          </p:cNvCxnSpPr>
          <p:nvPr/>
        </p:nvCxnSpPr>
        <p:spPr>
          <a:xfrm flipV="1">
            <a:off x="8832241" y="1194628"/>
            <a:ext cx="0" cy="5338761"/>
          </a:xfrm>
          <a:prstGeom prst="line">
            <a:avLst/>
          </a:prstGeom>
        </p:spPr>
        <p:style>
          <a:lnRef idx="1">
            <a:schemeClr val="accent1"/>
          </a:lnRef>
          <a:fillRef idx="0">
            <a:schemeClr val="accent1"/>
          </a:fillRef>
          <a:effectRef idx="0">
            <a:schemeClr val="accent1"/>
          </a:effectRef>
          <a:fontRef idx="minor">
            <a:schemeClr val="tx1"/>
          </a:fontRef>
        </p:style>
      </p:cxnSp>
      <p:sp>
        <p:nvSpPr>
          <p:cNvPr id="8" name="Tijdelijke aanduiding voor inhoud 4">
            <a:extLst>
              <a:ext uri="{FF2B5EF4-FFF2-40B4-BE49-F238E27FC236}">
                <a16:creationId xmlns:a16="http://schemas.microsoft.com/office/drawing/2014/main" id="{CD010E04-6808-4979-6CB2-A25381FE51B4}"/>
              </a:ext>
            </a:extLst>
          </p:cNvPr>
          <p:cNvSpPr txBox="1">
            <a:spLocks/>
          </p:cNvSpPr>
          <p:nvPr/>
        </p:nvSpPr>
        <p:spPr>
          <a:xfrm>
            <a:off x="1047951" y="82413"/>
            <a:ext cx="8149695" cy="1152940"/>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3733" dirty="0"/>
              <a:t>Voeding - eten</a:t>
            </a:r>
          </a:p>
        </p:txBody>
      </p:sp>
      <p:sp>
        <p:nvSpPr>
          <p:cNvPr id="9" name="Tijdelijke aanduiding voor inhoud 4">
            <a:extLst>
              <a:ext uri="{FF2B5EF4-FFF2-40B4-BE49-F238E27FC236}">
                <a16:creationId xmlns:a16="http://schemas.microsoft.com/office/drawing/2014/main" id="{F4E4C26A-CC06-32A6-4776-71AE2199222F}"/>
              </a:ext>
            </a:extLst>
          </p:cNvPr>
          <p:cNvSpPr txBox="1">
            <a:spLocks/>
          </p:cNvSpPr>
          <p:nvPr/>
        </p:nvSpPr>
        <p:spPr>
          <a:xfrm>
            <a:off x="345601" y="1650609"/>
            <a:ext cx="5614193" cy="5124979"/>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r>
              <a:rPr lang="nl-NL" sz="1867" b="0" dirty="0"/>
            </a:br>
            <a:r>
              <a:rPr lang="nl-NL" sz="1867" dirty="0"/>
              <a:t>Eet minimaal 5 dagen per week </a:t>
            </a:r>
          </a:p>
          <a:p>
            <a:pPr algn="r"/>
            <a:r>
              <a:rPr lang="nl-NL" sz="1867" dirty="0"/>
              <a:t>Ontbijt</a:t>
            </a:r>
            <a:endParaRPr lang="nl-NL" sz="1867" b="0" dirty="0"/>
          </a:p>
          <a:p>
            <a:pPr algn="r"/>
            <a:r>
              <a:rPr lang="nl-NL" sz="1867" b="0" dirty="0"/>
              <a:t>1-11 jaar</a:t>
            </a:r>
          </a:p>
          <a:p>
            <a:pPr algn="r"/>
            <a:r>
              <a:rPr lang="nl-NL" sz="1867" b="0" dirty="0"/>
              <a:t>12-18 jaar</a:t>
            </a:r>
          </a:p>
          <a:p>
            <a:pPr algn="r"/>
            <a:endParaRPr lang="nl-NL" sz="1867" b="0" dirty="0"/>
          </a:p>
          <a:p>
            <a:pPr algn="r"/>
            <a:r>
              <a:rPr lang="nl-NL" sz="1867" dirty="0"/>
              <a:t>Groente</a:t>
            </a:r>
            <a:endParaRPr lang="nl-NL" sz="1867" b="0" dirty="0"/>
          </a:p>
          <a:p>
            <a:pPr algn="r"/>
            <a:r>
              <a:rPr lang="nl-NL" sz="1867" b="0" dirty="0"/>
              <a:t>1-11 jaar</a:t>
            </a:r>
          </a:p>
          <a:p>
            <a:pPr algn="r"/>
            <a:r>
              <a:rPr lang="nl-NL" sz="1867" b="0" dirty="0"/>
              <a:t>12-18 jaar</a:t>
            </a:r>
          </a:p>
          <a:p>
            <a:pPr algn="r"/>
            <a:endParaRPr lang="nl-NL" sz="1867" dirty="0"/>
          </a:p>
          <a:p>
            <a:pPr algn="r"/>
            <a:r>
              <a:rPr lang="nl-NL" sz="1867" dirty="0"/>
              <a:t>Fruit</a:t>
            </a:r>
          </a:p>
          <a:p>
            <a:pPr algn="r"/>
            <a:r>
              <a:rPr lang="nl-NL" sz="1867" b="0" dirty="0"/>
              <a:t>1-11 jaar</a:t>
            </a:r>
          </a:p>
          <a:p>
            <a:pPr algn="r"/>
            <a:r>
              <a:rPr lang="nl-NL" sz="1867" b="0" dirty="0"/>
              <a:t>12-18 jaar</a:t>
            </a:r>
          </a:p>
          <a:p>
            <a:pPr algn="r"/>
            <a:endParaRPr lang="nl-NL" sz="1867" b="0" dirty="0"/>
          </a:p>
          <a:p>
            <a:pPr algn="r"/>
            <a:endParaRPr lang="nl-NL" sz="1867" b="0" dirty="0"/>
          </a:p>
        </p:txBody>
      </p:sp>
      <p:sp>
        <p:nvSpPr>
          <p:cNvPr id="11" name="Tijdelijke aanduiding voor inhoud 4">
            <a:extLst>
              <a:ext uri="{FF2B5EF4-FFF2-40B4-BE49-F238E27FC236}">
                <a16:creationId xmlns:a16="http://schemas.microsoft.com/office/drawing/2014/main" id="{A3EA5A85-6223-1372-89F6-7068DB6DE425}"/>
              </a:ext>
            </a:extLst>
          </p:cNvPr>
          <p:cNvSpPr txBox="1">
            <a:spLocks/>
          </p:cNvSpPr>
          <p:nvPr/>
        </p:nvSpPr>
        <p:spPr>
          <a:xfrm>
            <a:off x="6123349" y="1081865"/>
            <a:ext cx="3195929" cy="5124979"/>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dirty="0"/>
              <a:t>HD</a:t>
            </a:r>
            <a:r>
              <a:rPr lang="nl-NL" b="0" dirty="0"/>
              <a:t> </a:t>
            </a:r>
          </a:p>
          <a:p>
            <a:pPr algn="ctr"/>
            <a:endParaRPr lang="nl-NL" b="0" dirty="0"/>
          </a:p>
          <a:p>
            <a:pPr algn="ctr"/>
            <a:r>
              <a:rPr lang="nl-NL" dirty="0"/>
              <a:t>99%</a:t>
            </a:r>
          </a:p>
          <a:p>
            <a:pPr algn="ctr"/>
            <a:r>
              <a:rPr lang="nl-NL" dirty="0"/>
              <a:t>89%</a:t>
            </a:r>
          </a:p>
          <a:p>
            <a:pPr algn="ctr"/>
            <a:endParaRPr lang="nl-NL" dirty="0"/>
          </a:p>
          <a:p>
            <a:pPr algn="ctr"/>
            <a:r>
              <a:rPr lang="nl-NL" dirty="0"/>
              <a:t>89%</a:t>
            </a:r>
          </a:p>
          <a:p>
            <a:pPr algn="ctr"/>
            <a:r>
              <a:rPr lang="nl-NL" dirty="0"/>
              <a:t>90%</a:t>
            </a:r>
            <a:endParaRPr lang="nl-NL" sz="1867" dirty="0"/>
          </a:p>
          <a:p>
            <a:pPr algn="ctr"/>
            <a:endParaRPr lang="nl-NL" sz="667" dirty="0"/>
          </a:p>
          <a:p>
            <a:pPr algn="ctr"/>
            <a:endParaRPr lang="nl-NL" sz="2133" dirty="0"/>
          </a:p>
          <a:p>
            <a:pPr algn="ctr"/>
            <a:r>
              <a:rPr lang="nl-NL" dirty="0"/>
              <a:t>99%</a:t>
            </a:r>
          </a:p>
          <a:p>
            <a:pPr algn="ctr"/>
            <a:r>
              <a:rPr lang="nl-NL" dirty="0"/>
              <a:t>54% </a:t>
            </a:r>
            <a:r>
              <a:rPr lang="nl-NL" b="0" dirty="0"/>
              <a:t> </a:t>
            </a:r>
            <a:r>
              <a:rPr lang="nl-NL" dirty="0"/>
              <a:t> </a:t>
            </a:r>
            <a:r>
              <a:rPr lang="nl-NL" b="0" dirty="0"/>
              <a:t> </a:t>
            </a:r>
          </a:p>
        </p:txBody>
      </p:sp>
      <p:pic>
        <p:nvPicPr>
          <p:cNvPr id="2" name="Afbeelding 1">
            <a:extLst>
              <a:ext uri="{FF2B5EF4-FFF2-40B4-BE49-F238E27FC236}">
                <a16:creationId xmlns:a16="http://schemas.microsoft.com/office/drawing/2014/main" id="{F1F9AEB2-2FF9-365F-DEDA-C27285477DAD}"/>
              </a:ext>
            </a:extLst>
          </p:cNvPr>
          <p:cNvPicPr>
            <a:picLocks noChangeAspect="1"/>
          </p:cNvPicPr>
          <p:nvPr/>
        </p:nvPicPr>
        <p:blipFill>
          <a:blip r:embed="rId3"/>
          <a:srcRect/>
          <a:stretch/>
        </p:blipFill>
        <p:spPr>
          <a:xfrm>
            <a:off x="5564025" y="316520"/>
            <a:ext cx="1221328" cy="1221328"/>
          </a:xfrm>
          <a:prstGeom prst="rect">
            <a:avLst/>
          </a:prstGeom>
        </p:spPr>
      </p:pic>
      <p:sp>
        <p:nvSpPr>
          <p:cNvPr id="3" name="Tijdelijke aanduiding voor inhoud 4">
            <a:extLst>
              <a:ext uri="{FF2B5EF4-FFF2-40B4-BE49-F238E27FC236}">
                <a16:creationId xmlns:a16="http://schemas.microsoft.com/office/drawing/2014/main" id="{4CE27456-2F93-0B98-9F34-4833F5EF75B3}"/>
              </a:ext>
            </a:extLst>
          </p:cNvPr>
          <p:cNvSpPr txBox="1">
            <a:spLocks/>
          </p:cNvSpPr>
          <p:nvPr/>
        </p:nvSpPr>
        <p:spPr>
          <a:xfrm>
            <a:off x="8198210" y="1081865"/>
            <a:ext cx="3195929" cy="5124979"/>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dirty="0"/>
              <a:t>VL</a:t>
            </a:r>
            <a:r>
              <a:rPr lang="nl-NL" b="0" dirty="0"/>
              <a:t> </a:t>
            </a:r>
          </a:p>
          <a:p>
            <a:pPr algn="ctr"/>
            <a:endParaRPr lang="nl-NL" b="0" dirty="0"/>
          </a:p>
          <a:p>
            <a:pPr algn="ctr"/>
            <a:r>
              <a:rPr lang="nl-NL" dirty="0"/>
              <a:t>100%</a:t>
            </a:r>
          </a:p>
          <a:p>
            <a:pPr algn="ctr"/>
            <a:r>
              <a:rPr lang="nl-NL" dirty="0"/>
              <a:t>91%</a:t>
            </a:r>
          </a:p>
          <a:p>
            <a:pPr algn="ctr"/>
            <a:endParaRPr lang="nl-NL" dirty="0"/>
          </a:p>
          <a:p>
            <a:pPr algn="ctr"/>
            <a:r>
              <a:rPr lang="nl-NL" dirty="0"/>
              <a:t>98%</a:t>
            </a:r>
          </a:p>
          <a:p>
            <a:pPr algn="ctr"/>
            <a:r>
              <a:rPr lang="nl-NL" dirty="0"/>
              <a:t>89%</a:t>
            </a:r>
            <a:endParaRPr lang="nl-NL" sz="1867" dirty="0"/>
          </a:p>
          <a:p>
            <a:pPr algn="ctr"/>
            <a:endParaRPr lang="nl-NL" sz="667" dirty="0"/>
          </a:p>
          <a:p>
            <a:pPr algn="ctr"/>
            <a:endParaRPr lang="nl-NL" sz="2133" dirty="0"/>
          </a:p>
          <a:p>
            <a:pPr algn="ctr"/>
            <a:r>
              <a:rPr lang="nl-NL" dirty="0"/>
              <a:t>97%</a:t>
            </a:r>
          </a:p>
          <a:p>
            <a:pPr algn="ctr"/>
            <a:r>
              <a:rPr lang="nl-NL" dirty="0"/>
              <a:t>55% </a:t>
            </a:r>
            <a:r>
              <a:rPr lang="nl-NL" b="0" dirty="0"/>
              <a:t> </a:t>
            </a:r>
            <a:r>
              <a:rPr lang="nl-NL" dirty="0"/>
              <a:t> </a:t>
            </a:r>
            <a:r>
              <a:rPr lang="nl-NL" b="0" dirty="0"/>
              <a:t> </a:t>
            </a:r>
          </a:p>
        </p:txBody>
      </p:sp>
    </p:spTree>
    <p:extLst>
      <p:ext uri="{BB962C8B-B14F-4D97-AF65-F5344CB8AC3E}">
        <p14:creationId xmlns:p14="http://schemas.microsoft.com/office/powerpoint/2010/main" val="3315259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1"/>
          </p:nvPr>
        </p:nvSpPr>
        <p:spPr/>
        <p:txBody>
          <a:bodyPr/>
          <a:lstStyle/>
          <a:p>
            <a:fld id="{CFA5DF00-2FE2-5B4D-B917-C0BE6FC7A07A}" type="slidenum">
              <a:rPr lang="nl-NL"/>
              <a:pPr/>
              <a:t>14</a:t>
            </a:fld>
            <a:endParaRPr lang="nl-NL"/>
          </a:p>
        </p:txBody>
      </p:sp>
      <p:cxnSp>
        <p:nvCxnSpPr>
          <p:cNvPr id="14" name="Rechte verbindingslijn 13">
            <a:extLst>
              <a:ext uri="{FF2B5EF4-FFF2-40B4-BE49-F238E27FC236}">
                <a16:creationId xmlns:a16="http://schemas.microsoft.com/office/drawing/2014/main" id="{AF767001-4AC4-D7C8-453B-D783E51E4866}"/>
              </a:ext>
            </a:extLst>
          </p:cNvPr>
          <p:cNvCxnSpPr>
            <a:cxnSpLocks/>
          </p:cNvCxnSpPr>
          <p:nvPr/>
        </p:nvCxnSpPr>
        <p:spPr>
          <a:xfrm flipV="1">
            <a:off x="8832241" y="1194628"/>
            <a:ext cx="0" cy="5338761"/>
          </a:xfrm>
          <a:prstGeom prst="line">
            <a:avLst/>
          </a:prstGeom>
        </p:spPr>
        <p:style>
          <a:lnRef idx="1">
            <a:schemeClr val="accent1"/>
          </a:lnRef>
          <a:fillRef idx="0">
            <a:schemeClr val="accent1"/>
          </a:fillRef>
          <a:effectRef idx="0">
            <a:schemeClr val="accent1"/>
          </a:effectRef>
          <a:fontRef idx="minor">
            <a:schemeClr val="tx1"/>
          </a:fontRef>
        </p:style>
      </p:cxnSp>
      <p:sp>
        <p:nvSpPr>
          <p:cNvPr id="8" name="Tijdelijke aanduiding voor inhoud 4">
            <a:extLst>
              <a:ext uri="{FF2B5EF4-FFF2-40B4-BE49-F238E27FC236}">
                <a16:creationId xmlns:a16="http://schemas.microsoft.com/office/drawing/2014/main" id="{CD010E04-6808-4979-6CB2-A25381FE51B4}"/>
              </a:ext>
            </a:extLst>
          </p:cNvPr>
          <p:cNvSpPr txBox="1">
            <a:spLocks/>
          </p:cNvSpPr>
          <p:nvPr/>
        </p:nvSpPr>
        <p:spPr>
          <a:xfrm>
            <a:off x="1047951" y="82413"/>
            <a:ext cx="8149695" cy="1152940"/>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3733" dirty="0"/>
              <a:t>Voeding - drinken</a:t>
            </a:r>
          </a:p>
        </p:txBody>
      </p:sp>
      <p:sp>
        <p:nvSpPr>
          <p:cNvPr id="9" name="Tijdelijke aanduiding voor inhoud 4">
            <a:extLst>
              <a:ext uri="{FF2B5EF4-FFF2-40B4-BE49-F238E27FC236}">
                <a16:creationId xmlns:a16="http://schemas.microsoft.com/office/drawing/2014/main" id="{F4E4C26A-CC06-32A6-4776-71AE2199222F}"/>
              </a:ext>
            </a:extLst>
          </p:cNvPr>
          <p:cNvSpPr txBox="1">
            <a:spLocks/>
          </p:cNvSpPr>
          <p:nvPr/>
        </p:nvSpPr>
        <p:spPr>
          <a:xfrm>
            <a:off x="345601" y="1650609"/>
            <a:ext cx="5614193" cy="5124979"/>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r>
              <a:rPr lang="nl-NL" sz="1867" b="0" dirty="0"/>
            </a:br>
            <a:endParaRPr lang="nl-NL" sz="1867" b="0" dirty="0"/>
          </a:p>
          <a:p>
            <a:pPr algn="r"/>
            <a:r>
              <a:rPr lang="nl-NL" sz="1867" dirty="0"/>
              <a:t>Heeft in de afgelopen 4 weken wel eens energydrank gedronken </a:t>
            </a:r>
            <a:r>
              <a:rPr lang="nl-NL" sz="1867" b="0" dirty="0"/>
              <a:t>(12-18 jaar)</a:t>
            </a:r>
          </a:p>
          <a:p>
            <a:pPr algn="r"/>
            <a:endParaRPr lang="nl-NL" sz="1867" b="0" dirty="0"/>
          </a:p>
          <a:p>
            <a:pPr algn="r"/>
            <a:r>
              <a:rPr lang="nl-NL" sz="1867" dirty="0"/>
              <a:t>3 of meer glazen suikerhoudende drank per dag gedronken </a:t>
            </a:r>
            <a:r>
              <a:rPr lang="nl-NL" sz="1867" b="0" dirty="0"/>
              <a:t>(12-18 jaar)</a:t>
            </a:r>
          </a:p>
          <a:p>
            <a:pPr algn="r"/>
            <a:endParaRPr lang="nl-NL" sz="1867" dirty="0"/>
          </a:p>
          <a:p>
            <a:pPr algn="r"/>
            <a:r>
              <a:rPr lang="nl-NL" sz="1867" dirty="0"/>
              <a:t>Dagelijks water of thee zonder suiker gedronken</a:t>
            </a:r>
          </a:p>
          <a:p>
            <a:pPr algn="r"/>
            <a:r>
              <a:rPr lang="nl-NL" sz="1867" b="0" dirty="0"/>
              <a:t>0-11 jaar</a:t>
            </a:r>
          </a:p>
          <a:p>
            <a:pPr algn="r"/>
            <a:r>
              <a:rPr lang="nl-NL" sz="1867" b="0" dirty="0"/>
              <a:t>12-18 jaar</a:t>
            </a:r>
          </a:p>
          <a:p>
            <a:pPr algn="r"/>
            <a:endParaRPr lang="nl-NL" sz="1867" b="0" dirty="0"/>
          </a:p>
        </p:txBody>
      </p:sp>
      <p:sp>
        <p:nvSpPr>
          <p:cNvPr id="11" name="Tijdelijke aanduiding voor inhoud 4">
            <a:extLst>
              <a:ext uri="{FF2B5EF4-FFF2-40B4-BE49-F238E27FC236}">
                <a16:creationId xmlns:a16="http://schemas.microsoft.com/office/drawing/2014/main" id="{A3EA5A85-6223-1372-89F6-7068DB6DE425}"/>
              </a:ext>
            </a:extLst>
          </p:cNvPr>
          <p:cNvSpPr txBox="1">
            <a:spLocks/>
          </p:cNvSpPr>
          <p:nvPr/>
        </p:nvSpPr>
        <p:spPr>
          <a:xfrm>
            <a:off x="6123349" y="642530"/>
            <a:ext cx="3195929" cy="5890857"/>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dirty="0"/>
              <a:t>HD</a:t>
            </a:r>
            <a:r>
              <a:rPr lang="nl-NL" b="0" dirty="0"/>
              <a:t> </a:t>
            </a:r>
          </a:p>
          <a:p>
            <a:pPr algn="ctr"/>
            <a:r>
              <a:rPr lang="nl-NL" dirty="0"/>
              <a:t>14%</a:t>
            </a:r>
          </a:p>
          <a:p>
            <a:pPr algn="ctr"/>
            <a:endParaRPr lang="nl-NL" sz="2133" dirty="0"/>
          </a:p>
          <a:p>
            <a:pPr algn="ctr"/>
            <a:endParaRPr lang="nl-NL" dirty="0"/>
          </a:p>
          <a:p>
            <a:pPr algn="ctr"/>
            <a:r>
              <a:rPr lang="nl-NL" dirty="0"/>
              <a:t>16%</a:t>
            </a:r>
          </a:p>
          <a:p>
            <a:pPr algn="ctr"/>
            <a:endParaRPr lang="nl-NL" sz="1867" dirty="0"/>
          </a:p>
          <a:p>
            <a:pPr algn="ctr"/>
            <a:endParaRPr lang="nl-NL" sz="400" dirty="0"/>
          </a:p>
          <a:p>
            <a:pPr algn="ctr"/>
            <a:endParaRPr lang="nl-NL" sz="2133" dirty="0"/>
          </a:p>
          <a:p>
            <a:pPr algn="ctr"/>
            <a:r>
              <a:rPr lang="nl-NL" dirty="0"/>
              <a:t>76%</a:t>
            </a:r>
          </a:p>
          <a:p>
            <a:pPr algn="ctr"/>
            <a:r>
              <a:rPr lang="nl-NL" dirty="0"/>
              <a:t>64% </a:t>
            </a:r>
            <a:r>
              <a:rPr lang="nl-NL" b="0" dirty="0"/>
              <a:t> </a:t>
            </a:r>
            <a:r>
              <a:rPr lang="nl-NL" dirty="0"/>
              <a:t> </a:t>
            </a:r>
            <a:r>
              <a:rPr lang="nl-NL" b="0" dirty="0"/>
              <a:t> </a:t>
            </a:r>
          </a:p>
        </p:txBody>
      </p:sp>
      <p:pic>
        <p:nvPicPr>
          <p:cNvPr id="2" name="Afbeelding 1">
            <a:extLst>
              <a:ext uri="{FF2B5EF4-FFF2-40B4-BE49-F238E27FC236}">
                <a16:creationId xmlns:a16="http://schemas.microsoft.com/office/drawing/2014/main" id="{13BA748E-CBE3-C8F0-3346-01C0FC3757A7}"/>
              </a:ext>
            </a:extLst>
          </p:cNvPr>
          <p:cNvPicPr>
            <a:picLocks noChangeAspect="1"/>
          </p:cNvPicPr>
          <p:nvPr/>
        </p:nvPicPr>
        <p:blipFill>
          <a:blip r:embed="rId3"/>
          <a:srcRect/>
          <a:stretch/>
        </p:blipFill>
        <p:spPr>
          <a:xfrm>
            <a:off x="6247012" y="316520"/>
            <a:ext cx="1221328" cy="1221328"/>
          </a:xfrm>
          <a:prstGeom prst="rect">
            <a:avLst/>
          </a:prstGeom>
        </p:spPr>
      </p:pic>
      <p:sp>
        <p:nvSpPr>
          <p:cNvPr id="3" name="Tijdelijke aanduiding voor inhoud 4">
            <a:extLst>
              <a:ext uri="{FF2B5EF4-FFF2-40B4-BE49-F238E27FC236}">
                <a16:creationId xmlns:a16="http://schemas.microsoft.com/office/drawing/2014/main" id="{A6F35BBF-D641-F809-127E-0D66E05A57FE}"/>
              </a:ext>
            </a:extLst>
          </p:cNvPr>
          <p:cNvSpPr txBox="1">
            <a:spLocks/>
          </p:cNvSpPr>
          <p:nvPr/>
        </p:nvSpPr>
        <p:spPr>
          <a:xfrm>
            <a:off x="8198210" y="658882"/>
            <a:ext cx="3195929" cy="5890857"/>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dirty="0"/>
              <a:t>VL</a:t>
            </a:r>
            <a:r>
              <a:rPr lang="nl-NL" b="0" dirty="0"/>
              <a:t> </a:t>
            </a:r>
          </a:p>
          <a:p>
            <a:pPr algn="ctr"/>
            <a:r>
              <a:rPr lang="nl-NL" dirty="0"/>
              <a:t>16%</a:t>
            </a:r>
          </a:p>
          <a:p>
            <a:pPr algn="ctr"/>
            <a:endParaRPr lang="nl-NL" dirty="0"/>
          </a:p>
          <a:p>
            <a:pPr algn="ctr"/>
            <a:endParaRPr lang="nl-NL" dirty="0"/>
          </a:p>
          <a:p>
            <a:pPr algn="ctr"/>
            <a:r>
              <a:rPr lang="nl-NL" dirty="0"/>
              <a:t>24%</a:t>
            </a:r>
          </a:p>
          <a:p>
            <a:pPr algn="ctr"/>
            <a:endParaRPr lang="nl-NL" sz="1867" dirty="0"/>
          </a:p>
          <a:p>
            <a:pPr algn="ctr"/>
            <a:endParaRPr lang="nl-NL" sz="400" dirty="0"/>
          </a:p>
          <a:p>
            <a:pPr algn="ctr"/>
            <a:endParaRPr lang="nl-NL" sz="2133" dirty="0"/>
          </a:p>
          <a:p>
            <a:pPr algn="ctr"/>
            <a:r>
              <a:rPr lang="nl-NL" dirty="0"/>
              <a:t>60%</a:t>
            </a:r>
          </a:p>
          <a:p>
            <a:pPr algn="ctr"/>
            <a:r>
              <a:rPr lang="nl-NL" dirty="0"/>
              <a:t>75% </a:t>
            </a:r>
            <a:r>
              <a:rPr lang="nl-NL" b="0" dirty="0"/>
              <a:t> </a:t>
            </a:r>
            <a:r>
              <a:rPr lang="nl-NL" dirty="0"/>
              <a:t> </a:t>
            </a:r>
            <a:r>
              <a:rPr lang="nl-NL" b="0" dirty="0"/>
              <a:t> </a:t>
            </a:r>
          </a:p>
        </p:txBody>
      </p:sp>
    </p:spTree>
    <p:extLst>
      <p:ext uri="{BB962C8B-B14F-4D97-AF65-F5344CB8AC3E}">
        <p14:creationId xmlns:p14="http://schemas.microsoft.com/office/powerpoint/2010/main" val="1706697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1556A9B-3394-0643-9984-EACDC8A3CCC0}"/>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97866" y="0"/>
            <a:ext cx="8094135" cy="6858000"/>
          </a:xfrm>
          <a:prstGeom prst="rect">
            <a:avLst/>
          </a:prstGeom>
        </p:spPr>
      </p:pic>
      <p:pic>
        <p:nvPicPr>
          <p:cNvPr id="10" name="Afbeelding 9">
            <a:extLst>
              <a:ext uri="{FF2B5EF4-FFF2-40B4-BE49-F238E27FC236}">
                <a16:creationId xmlns:a16="http://schemas.microsoft.com/office/drawing/2014/main" id="{AA6A11CF-A532-6541-8DB5-978BD92DF2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4590"/>
            <a:ext cx="7263161" cy="6848820"/>
          </a:xfrm>
          <a:prstGeom prst="rect">
            <a:avLst/>
          </a:prstGeom>
        </p:spPr>
      </p:pic>
      <p:sp>
        <p:nvSpPr>
          <p:cNvPr id="5" name="Tijdelijke aanduiding voor tekst 4">
            <a:extLst>
              <a:ext uri="{FF2B5EF4-FFF2-40B4-BE49-F238E27FC236}">
                <a16:creationId xmlns:a16="http://schemas.microsoft.com/office/drawing/2014/main" id="{39107BDC-22D0-D743-A49E-E0CADF525D1B}"/>
              </a:ext>
            </a:extLst>
          </p:cNvPr>
          <p:cNvSpPr txBox="1">
            <a:spLocks/>
          </p:cNvSpPr>
          <p:nvPr/>
        </p:nvSpPr>
        <p:spPr>
          <a:xfrm>
            <a:off x="556456" y="677100"/>
            <a:ext cx="5483101" cy="1513416"/>
          </a:xfrm>
          <a:prstGeom prst="rect">
            <a:avLst/>
          </a:prstGeom>
        </p:spPr>
        <p:txBody>
          <a:bodyPr/>
          <a:lstStyle>
            <a:lvl1pPr marL="0" indent="0" algn="l" defTabSz="457200" rtl="0" eaLnBrk="1" latinLnBrk="0" hangingPunct="1">
              <a:spcBef>
                <a:spcPct val="20000"/>
              </a:spcBef>
              <a:buFont typeface="Arial"/>
              <a:buNone/>
              <a:defRPr sz="2400" b="1" kern="1200" baseline="0">
                <a:solidFill>
                  <a:schemeClr val="bg1"/>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3200" dirty="0">
                <a:solidFill>
                  <a:srgbClr val="1A2C59"/>
                </a:solidFill>
              </a:rPr>
              <a:t>Bedankt </a:t>
            </a:r>
            <a:br>
              <a:rPr lang="nl-NL" sz="3200" dirty="0">
                <a:solidFill>
                  <a:srgbClr val="1A2C59"/>
                </a:solidFill>
              </a:rPr>
            </a:br>
            <a:r>
              <a:rPr lang="nl-NL" sz="3200" dirty="0">
                <a:solidFill>
                  <a:srgbClr val="1A2C59"/>
                </a:solidFill>
              </a:rPr>
              <a:t>voor je aandacht!</a:t>
            </a:r>
          </a:p>
        </p:txBody>
      </p:sp>
      <p:pic>
        <p:nvPicPr>
          <p:cNvPr id="12" name="Afbeelding 11">
            <a:extLst>
              <a:ext uri="{FF2B5EF4-FFF2-40B4-BE49-F238E27FC236}">
                <a16:creationId xmlns:a16="http://schemas.microsoft.com/office/drawing/2014/main" id="{9CADF822-4481-3749-BEC4-A321572BBDDB}"/>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296400" y="1415541"/>
            <a:ext cx="2895600" cy="5442459"/>
          </a:xfrm>
          <a:prstGeom prst="rect">
            <a:avLst/>
          </a:prstGeom>
        </p:spPr>
      </p:pic>
    </p:spTree>
    <p:extLst>
      <p:ext uri="{BB962C8B-B14F-4D97-AF65-F5344CB8AC3E}">
        <p14:creationId xmlns:p14="http://schemas.microsoft.com/office/powerpoint/2010/main" val="494451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5127" y="411506"/>
            <a:ext cx="11475767" cy="5746103"/>
          </a:xfrm>
        </p:spPr>
        <p:txBody>
          <a:bodyPr>
            <a:noAutofit/>
          </a:bodyPr>
          <a:lstStyle/>
          <a:p>
            <a:br>
              <a:rPr lang="nl-NL" sz="3200" b="1" dirty="0">
                <a:solidFill>
                  <a:srgbClr val="D8117D"/>
                </a:solidFill>
              </a:rPr>
            </a:br>
            <a:br>
              <a:rPr lang="nl-NL" sz="3200" b="1" dirty="0">
                <a:solidFill>
                  <a:srgbClr val="D8117D"/>
                </a:solidFill>
              </a:rPr>
            </a:br>
            <a:r>
              <a:rPr lang="nl-NL" sz="4400" b="1" dirty="0">
                <a:solidFill>
                  <a:srgbClr val="D8117D"/>
                </a:solidFill>
              </a:rPr>
              <a:t>Aan de slag </a:t>
            </a:r>
            <a:br>
              <a:rPr lang="nl-NL" sz="3200" b="1" dirty="0">
                <a:solidFill>
                  <a:srgbClr val="D8117D"/>
                </a:solidFill>
              </a:rPr>
            </a:br>
            <a:br>
              <a:rPr lang="nl-NL" sz="3200" b="1" dirty="0">
                <a:solidFill>
                  <a:srgbClr val="D8117D"/>
                </a:solidFill>
              </a:rPr>
            </a:br>
            <a:r>
              <a:rPr lang="nl-NL" sz="3200" b="1" dirty="0">
                <a:solidFill>
                  <a:srgbClr val="0070C0"/>
                </a:solidFill>
              </a:rPr>
              <a:t>- </a:t>
            </a:r>
            <a:r>
              <a:rPr lang="nl-NL" sz="3200" dirty="0">
                <a:solidFill>
                  <a:srgbClr val="0070C0"/>
                </a:solidFill>
              </a:rPr>
              <a:t>Waar willen we naar toe in Heeswijk-Dinther-Loosbroek?</a:t>
            </a:r>
            <a:br>
              <a:rPr lang="nl-NL" sz="3200" dirty="0">
                <a:solidFill>
                  <a:srgbClr val="0070C0"/>
                </a:solidFill>
              </a:rPr>
            </a:br>
            <a:br>
              <a:rPr lang="nl-NL" sz="3200" dirty="0">
                <a:solidFill>
                  <a:srgbClr val="0070C0"/>
                </a:solidFill>
              </a:rPr>
            </a:br>
            <a:r>
              <a:rPr lang="nl-NL" sz="3200" dirty="0">
                <a:solidFill>
                  <a:srgbClr val="0070C0"/>
                </a:solidFill>
              </a:rPr>
              <a:t>- Wat willen we bereiken in Heeswijk-Dinther-Loosbroek?</a:t>
            </a:r>
            <a:br>
              <a:rPr lang="nl-NL" sz="3200" dirty="0">
                <a:solidFill>
                  <a:srgbClr val="0070C0"/>
                </a:solidFill>
              </a:rPr>
            </a:br>
            <a:br>
              <a:rPr lang="nl-NL" sz="3200" dirty="0">
                <a:solidFill>
                  <a:srgbClr val="0070C0"/>
                </a:solidFill>
              </a:rPr>
            </a:br>
            <a:r>
              <a:rPr lang="nl-NL" sz="3200" dirty="0">
                <a:solidFill>
                  <a:srgbClr val="0070C0"/>
                </a:solidFill>
              </a:rPr>
              <a:t>- Wat is er voor nodig om de doelstellingen te kunnen behalen?                    </a:t>
            </a:r>
            <a:br>
              <a:rPr lang="nl-NL" sz="3200" dirty="0">
                <a:solidFill>
                  <a:srgbClr val="0070C0"/>
                </a:solidFill>
              </a:rPr>
            </a:br>
            <a:br>
              <a:rPr lang="nl-NL" sz="3200" dirty="0">
                <a:solidFill>
                  <a:srgbClr val="0070C0"/>
                </a:solidFill>
              </a:rPr>
            </a:br>
            <a:r>
              <a:rPr lang="nl-NL" sz="3200" dirty="0">
                <a:solidFill>
                  <a:srgbClr val="0070C0"/>
                </a:solidFill>
              </a:rPr>
              <a:t>- Wat is daarbij jouw inbreng </a:t>
            </a:r>
            <a:r>
              <a:rPr lang="nl-NL" sz="3200" dirty="0" err="1">
                <a:solidFill>
                  <a:srgbClr val="0070C0"/>
                </a:solidFill>
              </a:rPr>
              <a:t>cq</a:t>
            </a:r>
            <a:r>
              <a:rPr lang="nl-NL" sz="3200" dirty="0">
                <a:solidFill>
                  <a:srgbClr val="0070C0"/>
                </a:solidFill>
              </a:rPr>
              <a:t> wat kun jij betekenen?</a:t>
            </a:r>
            <a:br>
              <a:rPr lang="nl-NL" sz="3200" dirty="0">
                <a:solidFill>
                  <a:srgbClr val="D8117D"/>
                </a:solidFill>
              </a:rPr>
            </a:br>
            <a:endParaRPr lang="nl-NL" sz="4800" dirty="0">
              <a:solidFill>
                <a:srgbClr val="D8117D"/>
              </a:solidFill>
            </a:endParaRPr>
          </a:p>
        </p:txBody>
      </p:sp>
      <p:sp>
        <p:nvSpPr>
          <p:cNvPr id="5" name="Tijdelijke aanduiding voor dianummer 4"/>
          <p:cNvSpPr>
            <a:spLocks noGrp="1"/>
          </p:cNvSpPr>
          <p:nvPr>
            <p:ph type="sldNum" sz="quarter" idx="12"/>
          </p:nvPr>
        </p:nvSpPr>
        <p:spPr/>
        <p:txBody>
          <a:bodyPr/>
          <a:lstStyle/>
          <a:p>
            <a:fld id="{A2864B2E-D19C-45BA-B729-9288B98BB259}" type="slidenum">
              <a:rPr lang="nl-NL" smtClean="0"/>
              <a:t>16</a:t>
            </a:fld>
            <a:endParaRPr lang="nl-NL"/>
          </a:p>
        </p:txBody>
      </p:sp>
      <p:pic>
        <p:nvPicPr>
          <p:cNvPr id="12" name="Afbeelding 11">
            <a:extLst>
              <a:ext uri="{FF2B5EF4-FFF2-40B4-BE49-F238E27FC236}">
                <a16:creationId xmlns:a16="http://schemas.microsoft.com/office/drawing/2014/main" id="{6A790440-7232-4EFC-80A1-336E68781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6282" y="5614388"/>
            <a:ext cx="1054612" cy="1054612"/>
          </a:xfrm>
          <a:prstGeom prst="rect">
            <a:avLst/>
          </a:prstGeom>
        </p:spPr>
      </p:pic>
    </p:spTree>
    <p:extLst>
      <p:ext uri="{BB962C8B-B14F-4D97-AF65-F5344CB8AC3E}">
        <p14:creationId xmlns:p14="http://schemas.microsoft.com/office/powerpoint/2010/main" val="2844463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E3BA521-3397-7041-9233-8B064DB891CC}"/>
              </a:ext>
            </a:extLst>
          </p:cNvPr>
          <p:cNvSpPr>
            <a:spLocks noGrp="1"/>
          </p:cNvSpPr>
          <p:nvPr>
            <p:ph sz="half" idx="2"/>
          </p:nvPr>
        </p:nvSpPr>
        <p:spPr>
          <a:xfrm>
            <a:off x="6552000" y="2276476"/>
            <a:ext cx="5004000" cy="3944938"/>
          </a:xfrm>
        </p:spPr>
        <p:txBody>
          <a:bodyPr/>
          <a:lstStyle/>
          <a:p>
            <a:endParaRPr lang="nl-NL" sz="3200" dirty="0">
              <a:solidFill>
                <a:srgbClr val="00A3DB"/>
              </a:solidFill>
            </a:endParaRPr>
          </a:p>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endParaRPr lang="nl-NL" sz="2000" dirty="0"/>
          </a:p>
        </p:txBody>
      </p:sp>
      <p:sp>
        <p:nvSpPr>
          <p:cNvPr id="3" name="Titel 2">
            <a:extLst>
              <a:ext uri="{FF2B5EF4-FFF2-40B4-BE49-F238E27FC236}">
                <a16:creationId xmlns:a16="http://schemas.microsoft.com/office/drawing/2014/main" id="{1C55A1D9-61CE-3D40-B450-42FD8614545B}"/>
              </a:ext>
            </a:extLst>
          </p:cNvPr>
          <p:cNvSpPr>
            <a:spLocks noGrp="1"/>
          </p:cNvSpPr>
          <p:nvPr>
            <p:ph type="title"/>
          </p:nvPr>
        </p:nvSpPr>
        <p:spPr>
          <a:xfrm>
            <a:off x="966592" y="358239"/>
            <a:ext cx="5040000" cy="948047"/>
          </a:xfrm>
        </p:spPr>
        <p:txBody>
          <a:bodyPr/>
          <a:lstStyle/>
          <a:p>
            <a:r>
              <a:rPr lang="nl-NL" sz="4800" dirty="0">
                <a:solidFill>
                  <a:srgbClr val="D8117D"/>
                </a:solidFill>
              </a:rPr>
              <a:t>Time </a:t>
            </a:r>
            <a:r>
              <a:rPr lang="nl-NL" sz="4800" dirty="0" err="1">
                <a:solidFill>
                  <a:srgbClr val="D8117D"/>
                </a:solidFill>
              </a:rPr>
              <a:t>to</a:t>
            </a:r>
            <a:r>
              <a:rPr lang="nl-NL" sz="4800" dirty="0">
                <a:solidFill>
                  <a:srgbClr val="D8117D"/>
                </a:solidFill>
              </a:rPr>
              <a:t> share </a:t>
            </a:r>
            <a:endParaRPr lang="nl-NL" sz="4800" b="1" dirty="0">
              <a:solidFill>
                <a:srgbClr val="D8117D"/>
              </a:solidFill>
            </a:endParaRPr>
          </a:p>
        </p:txBody>
      </p:sp>
      <p:pic>
        <p:nvPicPr>
          <p:cNvPr id="12" name="Afbeelding 11">
            <a:extLst>
              <a:ext uri="{FF2B5EF4-FFF2-40B4-BE49-F238E27FC236}">
                <a16:creationId xmlns:a16="http://schemas.microsoft.com/office/drawing/2014/main" id="{343E5D88-2C01-401B-9840-64B04B3A57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879" b="31823"/>
          <a:stretch/>
        </p:blipFill>
        <p:spPr>
          <a:xfrm>
            <a:off x="0" y="1736725"/>
            <a:ext cx="12192000" cy="3814989"/>
          </a:xfrm>
          <a:prstGeom prst="rect">
            <a:avLst/>
          </a:prstGeom>
        </p:spPr>
      </p:pic>
    </p:spTree>
    <p:extLst>
      <p:ext uri="{BB962C8B-B14F-4D97-AF65-F5344CB8AC3E}">
        <p14:creationId xmlns:p14="http://schemas.microsoft.com/office/powerpoint/2010/main" val="2318038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E3BA521-3397-7041-9233-8B064DB891CC}"/>
              </a:ext>
            </a:extLst>
          </p:cNvPr>
          <p:cNvSpPr>
            <a:spLocks noGrp="1"/>
          </p:cNvSpPr>
          <p:nvPr>
            <p:ph sz="half" idx="2"/>
          </p:nvPr>
        </p:nvSpPr>
        <p:spPr>
          <a:xfrm>
            <a:off x="6432213" y="2188794"/>
            <a:ext cx="5004000" cy="3944938"/>
          </a:xfrm>
        </p:spPr>
        <p:txBody>
          <a:bodyPr/>
          <a:lstStyle/>
          <a:p>
            <a:endParaRPr lang="nl-NL" sz="3200" dirty="0">
              <a:solidFill>
                <a:srgbClr val="00A3DB"/>
              </a:solidFill>
            </a:endParaRPr>
          </a:p>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endParaRPr lang="nl-NL" sz="2000" dirty="0"/>
          </a:p>
        </p:txBody>
      </p:sp>
      <p:sp>
        <p:nvSpPr>
          <p:cNvPr id="3" name="Titel 2">
            <a:extLst>
              <a:ext uri="{FF2B5EF4-FFF2-40B4-BE49-F238E27FC236}">
                <a16:creationId xmlns:a16="http://schemas.microsoft.com/office/drawing/2014/main" id="{1C55A1D9-61CE-3D40-B450-42FD8614545B}"/>
              </a:ext>
            </a:extLst>
          </p:cNvPr>
          <p:cNvSpPr>
            <a:spLocks noGrp="1"/>
          </p:cNvSpPr>
          <p:nvPr>
            <p:ph type="title"/>
          </p:nvPr>
        </p:nvSpPr>
        <p:spPr>
          <a:xfrm>
            <a:off x="6396213" y="427434"/>
            <a:ext cx="5040000" cy="948047"/>
          </a:xfrm>
        </p:spPr>
        <p:txBody>
          <a:bodyPr/>
          <a:lstStyle/>
          <a:p>
            <a:r>
              <a:rPr lang="nl-NL" sz="4000" b="1" dirty="0">
                <a:solidFill>
                  <a:srgbClr val="D8117D"/>
                </a:solidFill>
              </a:rPr>
              <a:t>Het vervolg  </a:t>
            </a:r>
          </a:p>
        </p:txBody>
      </p:sp>
      <p:pic>
        <p:nvPicPr>
          <p:cNvPr id="8" name="Tijdelijke aanduiding voor afbeelding 7">
            <a:extLst>
              <a:ext uri="{FF2B5EF4-FFF2-40B4-BE49-F238E27FC236}">
                <a16:creationId xmlns:a16="http://schemas.microsoft.com/office/drawing/2014/main" id="{DFCCD378-B8E0-439A-BA8F-1F9CE9FBF522}"/>
              </a:ext>
            </a:extLst>
          </p:cNvPr>
          <p:cNvPicPr>
            <a:picLocks noGrp="1" noChangeAspect="1"/>
          </p:cNvPicPr>
          <p:nvPr>
            <p:ph type="pic" sz="quarter" idx="13"/>
          </p:nvPr>
        </p:nvPicPr>
        <p:blipFill>
          <a:blip r:embed="rId3"/>
          <a:srcRect l="15" r="15"/>
          <a:stretch>
            <a:fillRect/>
          </a:stretch>
        </p:blipFill>
        <p:spPr>
          <a:prstGeom prst="rect">
            <a:avLst/>
          </a:prstGeom>
        </p:spPr>
      </p:pic>
      <p:sp>
        <p:nvSpPr>
          <p:cNvPr id="4" name="Rechthoek 3">
            <a:extLst>
              <a:ext uri="{FF2B5EF4-FFF2-40B4-BE49-F238E27FC236}">
                <a16:creationId xmlns:a16="http://schemas.microsoft.com/office/drawing/2014/main" id="{42C39FD3-40A0-479C-8A52-61DBFA3D6747}"/>
              </a:ext>
            </a:extLst>
          </p:cNvPr>
          <p:cNvSpPr/>
          <p:nvPr/>
        </p:nvSpPr>
        <p:spPr>
          <a:xfrm>
            <a:off x="6103939" y="1200122"/>
            <a:ext cx="6209146" cy="3046988"/>
          </a:xfrm>
          <a:prstGeom prst="rect">
            <a:avLst/>
          </a:prstGeom>
        </p:spPr>
        <p:txBody>
          <a:bodyPr wrap="square">
            <a:spAutoFit/>
          </a:bodyPr>
          <a:lstStyle/>
          <a:p>
            <a:pPr marL="457200" lvl="0" indent="-457200">
              <a:buClr>
                <a:srgbClr val="00B0F0"/>
              </a:buClr>
              <a:buSzPct val="80000"/>
              <a:buFont typeface="Arial" panose="020B0604020202020204" pitchFamily="34" charset="0"/>
              <a:buChar char="•"/>
            </a:pPr>
            <a:r>
              <a:rPr lang="nl-NL" sz="3200" dirty="0">
                <a:solidFill>
                  <a:srgbClr val="00B0F0"/>
                </a:solidFill>
                <a:cs typeface="Calibri"/>
              </a:rPr>
              <a:t>Welke afspraken kunnen we   </a:t>
            </a:r>
            <a:br>
              <a:rPr lang="nl-NL" sz="3200" dirty="0">
                <a:solidFill>
                  <a:srgbClr val="00B0F0"/>
                </a:solidFill>
                <a:cs typeface="Calibri"/>
              </a:rPr>
            </a:br>
            <a:r>
              <a:rPr lang="nl-NL" sz="3200" dirty="0">
                <a:solidFill>
                  <a:srgbClr val="00B0F0"/>
                </a:solidFill>
                <a:cs typeface="Calibri"/>
              </a:rPr>
              <a:t>maken?</a:t>
            </a:r>
          </a:p>
          <a:p>
            <a:pPr marL="457200" lvl="0" indent="-457200">
              <a:buClr>
                <a:srgbClr val="00B0F0"/>
              </a:buClr>
              <a:buSzPct val="80000"/>
              <a:buFont typeface="Arial" panose="020B0604020202020204" pitchFamily="34" charset="0"/>
              <a:buChar char="•"/>
            </a:pPr>
            <a:endParaRPr lang="nl-NL" sz="3200" dirty="0">
              <a:solidFill>
                <a:srgbClr val="00B0F0"/>
              </a:solidFill>
              <a:cs typeface="Calibri"/>
            </a:endParaRPr>
          </a:p>
          <a:p>
            <a:pPr marL="457200" lvl="0" indent="-457200">
              <a:buClr>
                <a:srgbClr val="00B0F0"/>
              </a:buClr>
              <a:buSzPct val="80000"/>
              <a:buFont typeface="Arial" panose="020B0604020202020204" pitchFamily="34" charset="0"/>
              <a:buChar char="•"/>
            </a:pPr>
            <a:r>
              <a:rPr lang="nl-NL" sz="3200" dirty="0">
                <a:solidFill>
                  <a:srgbClr val="00B0F0"/>
                </a:solidFill>
                <a:cs typeface="Calibri"/>
              </a:rPr>
              <a:t>Met wie? </a:t>
            </a:r>
          </a:p>
          <a:p>
            <a:pPr lvl="0">
              <a:buClr>
                <a:srgbClr val="00B0F0"/>
              </a:buClr>
              <a:buSzPct val="80000"/>
            </a:pPr>
            <a:endParaRPr lang="nl-NL" sz="3200" b="1" dirty="0">
              <a:solidFill>
                <a:srgbClr val="00A3DB"/>
              </a:solidFill>
              <a:cs typeface="Calibri"/>
            </a:endParaRPr>
          </a:p>
          <a:p>
            <a:pPr lvl="0">
              <a:buClr>
                <a:srgbClr val="00B0F0"/>
              </a:buClr>
              <a:buSzPct val="80000"/>
            </a:pPr>
            <a:endParaRPr lang="nl-NL" sz="3200" dirty="0">
              <a:solidFill>
                <a:srgbClr val="00A3DB"/>
              </a:solidFill>
              <a:cs typeface="Calibri"/>
            </a:endParaRPr>
          </a:p>
        </p:txBody>
      </p:sp>
    </p:spTree>
    <p:extLst>
      <p:ext uri="{BB962C8B-B14F-4D97-AF65-F5344CB8AC3E}">
        <p14:creationId xmlns:p14="http://schemas.microsoft.com/office/powerpoint/2010/main" val="3249592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57055" y="2349415"/>
            <a:ext cx="2343142" cy="948047"/>
          </a:xfrm>
        </p:spPr>
        <p:txBody>
          <a:bodyPr>
            <a:normAutofit/>
          </a:bodyPr>
          <a:lstStyle/>
          <a:p>
            <a:r>
              <a:rPr lang="nl-NL" sz="4400" b="1" dirty="0">
                <a:solidFill>
                  <a:srgbClr val="D8117D"/>
                </a:solidFill>
              </a:rPr>
              <a:t>Vragen ? </a:t>
            </a:r>
            <a:endParaRPr lang="nl-NL" sz="4000" b="1" dirty="0">
              <a:solidFill>
                <a:srgbClr val="D8117D"/>
              </a:solidFill>
            </a:endParaRPr>
          </a:p>
        </p:txBody>
      </p:sp>
      <p:sp>
        <p:nvSpPr>
          <p:cNvPr id="3" name="Tijdelijke aanduiding voor inhoud 2"/>
          <p:cNvSpPr>
            <a:spLocks noGrp="1"/>
          </p:cNvSpPr>
          <p:nvPr>
            <p:ph idx="1"/>
          </p:nvPr>
        </p:nvSpPr>
        <p:spPr>
          <a:xfrm>
            <a:off x="479687" y="2229555"/>
            <a:ext cx="5157025" cy="4175800"/>
          </a:xfrm>
        </p:spPr>
        <p:txBody>
          <a:bodyPr>
            <a:normAutofit/>
          </a:bodyPr>
          <a:lstStyle/>
          <a:p>
            <a:pPr marL="0" lvl="0" indent="0">
              <a:spcBef>
                <a:spcPts val="0"/>
              </a:spcBef>
              <a:buNone/>
            </a:pPr>
            <a:r>
              <a:rPr lang="nl-NL" sz="2800" dirty="0">
                <a:solidFill>
                  <a:srgbClr val="00A3DB"/>
                </a:solidFill>
              </a:rPr>
              <a:t>.</a:t>
            </a:r>
          </a:p>
          <a:p>
            <a:endParaRPr lang="nl-NL" dirty="0"/>
          </a:p>
          <a:p>
            <a:endParaRPr lang="nl-NL" dirty="0"/>
          </a:p>
        </p:txBody>
      </p:sp>
      <p:pic>
        <p:nvPicPr>
          <p:cNvPr id="6" name="Afbeelding 5">
            <a:extLst>
              <a:ext uri="{FF2B5EF4-FFF2-40B4-BE49-F238E27FC236}">
                <a16:creationId xmlns:a16="http://schemas.microsoft.com/office/drawing/2014/main" id="{D46069B4-24B1-47DA-B58C-12E2FADFC94C}"/>
              </a:ext>
            </a:extLst>
          </p:cNvPr>
          <p:cNvPicPr>
            <a:picLocks noChangeAspect="1"/>
          </p:cNvPicPr>
          <p:nvPr/>
        </p:nvPicPr>
        <p:blipFill>
          <a:blip r:embed="rId3"/>
          <a:stretch>
            <a:fillRect/>
          </a:stretch>
        </p:blipFill>
        <p:spPr>
          <a:xfrm>
            <a:off x="6096000" y="0"/>
            <a:ext cx="6089905" cy="6858000"/>
          </a:xfrm>
          <a:prstGeom prst="rect">
            <a:avLst/>
          </a:prstGeom>
        </p:spPr>
      </p:pic>
    </p:spTree>
    <p:extLst>
      <p:ext uri="{BB962C8B-B14F-4D97-AF65-F5344CB8AC3E}">
        <p14:creationId xmlns:p14="http://schemas.microsoft.com/office/powerpoint/2010/main" val="1289576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0" y="591833"/>
            <a:ext cx="5954038" cy="1334367"/>
          </a:xfrm>
        </p:spPr>
        <p:txBody>
          <a:bodyPr>
            <a:normAutofit/>
          </a:bodyPr>
          <a:lstStyle/>
          <a:p>
            <a:r>
              <a:rPr lang="nl-NL" sz="4400" b="1" dirty="0">
                <a:solidFill>
                  <a:srgbClr val="D8117D"/>
                </a:solidFill>
              </a:rPr>
              <a:t>Even terug in de tijd </a:t>
            </a:r>
            <a:endParaRPr lang="nl-NL" sz="4000" b="1" dirty="0">
              <a:solidFill>
                <a:srgbClr val="D8117D"/>
              </a:solidFill>
            </a:endParaRPr>
          </a:p>
        </p:txBody>
      </p:sp>
      <p:sp>
        <p:nvSpPr>
          <p:cNvPr id="3" name="Tijdelijke aanduiding voor inhoud 2"/>
          <p:cNvSpPr>
            <a:spLocks noGrp="1"/>
          </p:cNvSpPr>
          <p:nvPr>
            <p:ph idx="1"/>
          </p:nvPr>
        </p:nvSpPr>
        <p:spPr>
          <a:xfrm>
            <a:off x="5804551" y="1765580"/>
            <a:ext cx="5754037" cy="4714419"/>
          </a:xfrm>
        </p:spPr>
        <p:txBody>
          <a:bodyPr>
            <a:normAutofit/>
          </a:bodyPr>
          <a:lstStyle/>
          <a:p>
            <a:endParaRPr lang="nl-NL" dirty="0"/>
          </a:p>
          <a:p>
            <a:pPr marL="457200" lvl="0" indent="-457200">
              <a:spcBef>
                <a:spcPts val="0"/>
              </a:spcBef>
              <a:buFont typeface="Arial" panose="020B0604020202020204" pitchFamily="34" charset="0"/>
              <a:buChar char="•"/>
            </a:pPr>
            <a:r>
              <a:rPr lang="nl-NL" sz="2800" dirty="0">
                <a:solidFill>
                  <a:srgbClr val="00A3DB"/>
                </a:solidFill>
              </a:rPr>
              <a:t>2018 Nationaal Sportakkoord </a:t>
            </a:r>
          </a:p>
          <a:p>
            <a:pPr marL="457200" lvl="0" indent="-457200">
              <a:spcBef>
                <a:spcPts val="0"/>
              </a:spcBef>
              <a:buFont typeface="Arial" panose="020B0604020202020204" pitchFamily="34" charset="0"/>
              <a:buChar char="•"/>
            </a:pPr>
            <a:r>
              <a:rPr lang="nl-NL" sz="2800" dirty="0">
                <a:solidFill>
                  <a:srgbClr val="00A3DB"/>
                </a:solidFill>
              </a:rPr>
              <a:t>5 thema’s</a:t>
            </a:r>
          </a:p>
          <a:p>
            <a:pPr marL="457200" lvl="0" indent="-457200">
              <a:spcBef>
                <a:spcPts val="0"/>
              </a:spcBef>
              <a:buFont typeface="Arial" panose="020B0604020202020204" pitchFamily="34" charset="0"/>
              <a:buChar char="•"/>
            </a:pPr>
            <a:r>
              <a:rPr lang="nl-NL" sz="2800" dirty="0">
                <a:solidFill>
                  <a:srgbClr val="00A3DB"/>
                </a:solidFill>
              </a:rPr>
              <a:t>2020 is het Sportakkoord in Bernheze ondertekend</a:t>
            </a:r>
          </a:p>
          <a:p>
            <a:pPr marL="457200" lvl="0" indent="-457200">
              <a:spcBef>
                <a:spcPts val="0"/>
              </a:spcBef>
              <a:buFont typeface="Arial" panose="020B0604020202020204" pitchFamily="34" charset="0"/>
              <a:buChar char="•"/>
            </a:pPr>
            <a:r>
              <a:rPr lang="nl-NL" sz="2800" dirty="0">
                <a:solidFill>
                  <a:srgbClr val="00A3DB"/>
                </a:solidFill>
              </a:rPr>
              <a:t>Werkgroep Heeswijk-Dinther-Loosbroek (HDL) </a:t>
            </a:r>
          </a:p>
          <a:p>
            <a:pPr marL="457200" lvl="0" indent="-457200">
              <a:spcBef>
                <a:spcPts val="0"/>
              </a:spcBef>
              <a:buFont typeface="Arial" panose="020B0604020202020204" pitchFamily="34" charset="0"/>
              <a:buChar char="•"/>
            </a:pPr>
            <a:endParaRPr lang="nl-NL" sz="2800" dirty="0">
              <a:solidFill>
                <a:srgbClr val="00A3DB"/>
              </a:solidFill>
            </a:endParaRPr>
          </a:p>
          <a:p>
            <a:pPr marL="457200" lvl="0" indent="-457200">
              <a:spcBef>
                <a:spcPts val="0"/>
              </a:spcBef>
              <a:buFont typeface="Arial" panose="020B0604020202020204" pitchFamily="34" charset="0"/>
              <a:buChar char="•"/>
            </a:pPr>
            <a:r>
              <a:rPr lang="nl-NL" sz="2800" dirty="0">
                <a:solidFill>
                  <a:srgbClr val="00A3DB"/>
                </a:solidFill>
              </a:rPr>
              <a:t>Thema 1 Ouderen in bewegen</a:t>
            </a:r>
          </a:p>
          <a:p>
            <a:pPr marL="457200" lvl="0" indent="-457200">
              <a:spcBef>
                <a:spcPts val="0"/>
              </a:spcBef>
              <a:buFont typeface="Arial" panose="020B0604020202020204" pitchFamily="34" charset="0"/>
              <a:buChar char="•"/>
            </a:pPr>
            <a:r>
              <a:rPr lang="nl-NL" sz="2800" dirty="0">
                <a:solidFill>
                  <a:srgbClr val="00A3DB"/>
                </a:solidFill>
              </a:rPr>
              <a:t>Thema 2 Beweegnorm bij de jeugd</a:t>
            </a:r>
          </a:p>
          <a:p>
            <a:pPr marL="0" indent="0">
              <a:buNone/>
            </a:pPr>
            <a:endParaRPr lang="nl-NL" dirty="0"/>
          </a:p>
        </p:txBody>
      </p:sp>
      <p:pic>
        <p:nvPicPr>
          <p:cNvPr id="6" name="Afbeelding 5">
            <a:extLst>
              <a:ext uri="{FF2B5EF4-FFF2-40B4-BE49-F238E27FC236}">
                <a16:creationId xmlns:a16="http://schemas.microsoft.com/office/drawing/2014/main" id="{FABA3F58-DB50-491D-865F-409585D9FDFB}"/>
              </a:ext>
            </a:extLst>
          </p:cNvPr>
          <p:cNvPicPr>
            <a:picLocks noChangeAspect="1"/>
          </p:cNvPicPr>
          <p:nvPr/>
        </p:nvPicPr>
        <p:blipFill>
          <a:blip r:embed="rId3"/>
          <a:stretch>
            <a:fillRect/>
          </a:stretch>
        </p:blipFill>
        <p:spPr>
          <a:xfrm>
            <a:off x="0" y="100208"/>
            <a:ext cx="5663184" cy="6858000"/>
          </a:xfrm>
          <a:prstGeom prst="rect">
            <a:avLst/>
          </a:prstGeom>
        </p:spPr>
      </p:pic>
    </p:spTree>
    <p:extLst>
      <p:ext uri="{BB962C8B-B14F-4D97-AF65-F5344CB8AC3E}">
        <p14:creationId xmlns:p14="http://schemas.microsoft.com/office/powerpoint/2010/main" val="293771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4350" y="1048405"/>
            <a:ext cx="9710012" cy="948047"/>
          </a:xfrm>
        </p:spPr>
        <p:txBody>
          <a:bodyPr>
            <a:noAutofit/>
          </a:bodyPr>
          <a:lstStyle/>
          <a:p>
            <a:pPr algn="ctr"/>
            <a:r>
              <a:rPr lang="nl-NL" sz="4800" b="1" dirty="0">
                <a:solidFill>
                  <a:srgbClr val="D8117D"/>
                </a:solidFill>
              </a:rPr>
              <a:t>Sportakkoord </a:t>
            </a:r>
            <a:br>
              <a:rPr lang="nl-NL" sz="4800" b="1" dirty="0">
                <a:solidFill>
                  <a:srgbClr val="D8117D"/>
                </a:solidFill>
              </a:rPr>
            </a:br>
            <a:br>
              <a:rPr lang="nl-NL" sz="4800" b="1" dirty="0">
                <a:solidFill>
                  <a:srgbClr val="D8117D"/>
                </a:solidFill>
              </a:rPr>
            </a:br>
            <a:br>
              <a:rPr lang="nl-NL" sz="4800" b="1" dirty="0">
                <a:solidFill>
                  <a:srgbClr val="D8117D"/>
                </a:solidFill>
              </a:rPr>
            </a:br>
            <a:br>
              <a:rPr lang="nl-NL" sz="3200" b="1" dirty="0">
                <a:solidFill>
                  <a:srgbClr val="D8117D"/>
                </a:solidFill>
              </a:rPr>
            </a:br>
            <a:r>
              <a:rPr lang="nl-NL" sz="3200" b="1" dirty="0">
                <a:solidFill>
                  <a:srgbClr val="D8117D"/>
                </a:solidFill>
              </a:rPr>
              <a:t>Heeswijk-Dinther-Loosbroek </a:t>
            </a:r>
            <a:br>
              <a:rPr lang="nl-NL" sz="3200" b="1" dirty="0">
                <a:solidFill>
                  <a:srgbClr val="D8117D"/>
                </a:solidFill>
              </a:rPr>
            </a:br>
            <a:br>
              <a:rPr lang="nl-NL" sz="3200" b="1" dirty="0">
                <a:solidFill>
                  <a:srgbClr val="D8117D"/>
                </a:solidFill>
              </a:rPr>
            </a:br>
            <a:endParaRPr lang="nl-NL" sz="3200" b="1" dirty="0">
              <a:solidFill>
                <a:srgbClr val="D8117D"/>
              </a:solidFill>
            </a:endParaRPr>
          </a:p>
        </p:txBody>
      </p:sp>
      <p:sp>
        <p:nvSpPr>
          <p:cNvPr id="5" name="Tijdelijke aanduiding voor dia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64B2E-D19C-45BA-B729-9288B98BB259}" type="slidenum">
              <a:rPr kumimoji="0" lang="nl-NL" sz="1050" b="0" i="0" u="none" strike="noStrike" kern="1200" cap="none" spc="0" normalizeH="0" baseline="0" noProof="0" smtClean="0">
                <a:ln>
                  <a:noFill/>
                </a:ln>
                <a:solidFill>
                  <a:srgbClr val="000000"/>
                </a:solidFill>
                <a:effectLst/>
                <a:uLnTx/>
                <a:uFillTx/>
                <a:latin typeface="Calibri Regulie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050" b="0" i="0" u="none" strike="noStrike" kern="1200" cap="none" spc="0" normalizeH="0" baseline="0" noProof="0">
              <a:ln>
                <a:noFill/>
              </a:ln>
              <a:solidFill>
                <a:srgbClr val="000000"/>
              </a:solidFill>
              <a:effectLst/>
              <a:uLnTx/>
              <a:uFillTx/>
              <a:latin typeface="Calibri Regulier" charset="0"/>
              <a:ea typeface="+mn-ea"/>
              <a:cs typeface="+mn-cs"/>
            </a:endParaRPr>
          </a:p>
        </p:txBody>
      </p:sp>
      <p:pic>
        <p:nvPicPr>
          <p:cNvPr id="12" name="Afbeelding 11">
            <a:extLst>
              <a:ext uri="{FF2B5EF4-FFF2-40B4-BE49-F238E27FC236}">
                <a16:creationId xmlns:a16="http://schemas.microsoft.com/office/drawing/2014/main" id="{6A790440-7232-4EFC-80A1-336E68781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6282" y="5614388"/>
            <a:ext cx="1054612" cy="1054612"/>
          </a:xfrm>
          <a:prstGeom prst="rect">
            <a:avLst/>
          </a:prstGeom>
        </p:spPr>
      </p:pic>
      <p:pic>
        <p:nvPicPr>
          <p:cNvPr id="4" name="Afbeelding 3">
            <a:extLst>
              <a:ext uri="{FF2B5EF4-FFF2-40B4-BE49-F238E27FC236}">
                <a16:creationId xmlns:a16="http://schemas.microsoft.com/office/drawing/2014/main" id="{B7AACC53-653D-64D6-EDD5-134975551F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9013" y="1996452"/>
            <a:ext cx="1592580" cy="1093470"/>
          </a:xfrm>
          <a:prstGeom prst="rect">
            <a:avLst/>
          </a:prstGeom>
          <a:noFill/>
          <a:ln>
            <a:noFill/>
          </a:ln>
        </p:spPr>
      </p:pic>
    </p:spTree>
    <p:extLst>
      <p:ext uri="{BB962C8B-B14F-4D97-AF65-F5344CB8AC3E}">
        <p14:creationId xmlns:p14="http://schemas.microsoft.com/office/powerpoint/2010/main" val="3044570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29971C9F-03F9-684A-8178-3F55F3E8CE1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jdelijke aanduiding voor tekst 8">
            <a:extLst>
              <a:ext uri="{FF2B5EF4-FFF2-40B4-BE49-F238E27FC236}">
                <a16:creationId xmlns:a16="http://schemas.microsoft.com/office/drawing/2014/main" id="{B6D8D394-BA9E-F84E-9534-8E0EB6AAF588}"/>
              </a:ext>
            </a:extLst>
          </p:cNvPr>
          <p:cNvSpPr txBox="1">
            <a:spLocks/>
          </p:cNvSpPr>
          <p:nvPr/>
        </p:nvSpPr>
        <p:spPr>
          <a:xfrm>
            <a:off x="565835" y="1415542"/>
            <a:ext cx="6919384" cy="1128183"/>
          </a:xfrm>
          <a:prstGeom prst="rect">
            <a:avLst/>
          </a:prstGeom>
        </p:spPr>
        <p:txBody>
          <a:bodyPr bIns="0" anchor="t" anchorCtr="0"/>
          <a:lstStyle>
            <a:lvl1pPr marL="0" indent="0" algn="l" defTabSz="457200" rtl="0" eaLnBrk="1" latinLnBrk="0" hangingPunct="1">
              <a:spcBef>
                <a:spcPct val="20000"/>
              </a:spcBef>
              <a:buFont typeface="Arial"/>
              <a:buNone/>
              <a:defRPr sz="2400" b="1" kern="1200" baseline="0">
                <a:solidFill>
                  <a:schemeClr val="bg1"/>
                </a:solidFill>
                <a:latin typeface="Verdana"/>
                <a:ea typeface="+mn-ea"/>
                <a:cs typeface="Verdana"/>
              </a:defRPr>
            </a:lvl1pPr>
            <a:lvl2pPr marL="457200" indent="0" algn="l" defTabSz="457200" rtl="0" eaLnBrk="1" latinLnBrk="0" hangingPunct="1">
              <a:spcBef>
                <a:spcPct val="20000"/>
              </a:spcBef>
              <a:buFont typeface="Arial"/>
              <a:buNone/>
              <a:defRPr sz="2000" kern="1200">
                <a:solidFill>
                  <a:srgbClr val="002959"/>
                </a:solidFill>
                <a:latin typeface="Verdana"/>
                <a:ea typeface="+mn-ea"/>
                <a:cs typeface="Verdana"/>
              </a:defRPr>
            </a:lvl2pPr>
            <a:lvl3pPr marL="914400" indent="0" algn="l" defTabSz="457200" rtl="0" eaLnBrk="1" latinLnBrk="0" hangingPunct="1">
              <a:spcBef>
                <a:spcPct val="20000"/>
              </a:spcBef>
              <a:buFont typeface="Arial"/>
              <a:buNone/>
              <a:defRPr sz="1800" kern="1200">
                <a:solidFill>
                  <a:srgbClr val="002959"/>
                </a:solidFill>
                <a:latin typeface="Verdana"/>
                <a:ea typeface="+mn-ea"/>
                <a:cs typeface="Verdana"/>
              </a:defRPr>
            </a:lvl3pPr>
            <a:lvl4pPr marL="1371600" indent="0" algn="l" defTabSz="457200" rtl="0" eaLnBrk="1" latinLnBrk="0" hangingPunct="1">
              <a:spcBef>
                <a:spcPct val="20000"/>
              </a:spcBef>
              <a:buFont typeface="Arial"/>
              <a:buNone/>
              <a:defRPr sz="1400" kern="1200">
                <a:solidFill>
                  <a:srgbClr val="002959"/>
                </a:solidFill>
                <a:latin typeface="Verdana"/>
                <a:ea typeface="+mn-ea"/>
                <a:cs typeface="Verdana"/>
              </a:defRPr>
            </a:lvl4pPr>
            <a:lvl5pPr marL="1828800" indent="0" algn="l" defTabSz="457200" rtl="0" eaLnBrk="1" latinLnBrk="0" hangingPunct="1">
              <a:spcBef>
                <a:spcPct val="20000"/>
              </a:spcBef>
              <a:buFont typeface="Arial"/>
              <a:buNone/>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3200" dirty="0"/>
              <a:t>WERKGROEP HEESWIJK-DINTHER-LOOSBROEK</a:t>
            </a:r>
          </a:p>
        </p:txBody>
      </p:sp>
      <p:sp>
        <p:nvSpPr>
          <p:cNvPr id="9" name="Tijdelijke aanduiding voor tekst 10">
            <a:extLst>
              <a:ext uri="{FF2B5EF4-FFF2-40B4-BE49-F238E27FC236}">
                <a16:creationId xmlns:a16="http://schemas.microsoft.com/office/drawing/2014/main" id="{A1A25132-593D-7142-84FE-4A692768DA24}"/>
              </a:ext>
            </a:extLst>
          </p:cNvPr>
          <p:cNvSpPr txBox="1">
            <a:spLocks/>
          </p:cNvSpPr>
          <p:nvPr/>
        </p:nvSpPr>
        <p:spPr>
          <a:xfrm>
            <a:off x="565835" y="2870667"/>
            <a:ext cx="4902980" cy="1491044"/>
          </a:xfrm>
          <a:prstGeom prst="rect">
            <a:avLst/>
          </a:prstGeom>
        </p:spPr>
        <p:txBody>
          <a:bodyPr>
            <a:normAutofit/>
          </a:bodyPr>
          <a:lstStyle>
            <a:lvl1pPr marL="0" indent="0" algn="l" defTabSz="457200" rtl="0" eaLnBrk="1" latinLnBrk="0" hangingPunct="1">
              <a:spcBef>
                <a:spcPct val="20000"/>
              </a:spcBef>
              <a:buFont typeface="Arial"/>
              <a:buNone/>
              <a:defRPr sz="1400" kern="1200">
                <a:solidFill>
                  <a:srgbClr val="FFFFFF"/>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1867" dirty="0"/>
              <a:t>Cijfers GGD Hart voor Brabant</a:t>
            </a:r>
          </a:p>
        </p:txBody>
      </p:sp>
      <p:pic>
        <p:nvPicPr>
          <p:cNvPr id="10" name="Afbeelding 9">
            <a:extLst>
              <a:ext uri="{FF2B5EF4-FFF2-40B4-BE49-F238E27FC236}">
                <a16:creationId xmlns:a16="http://schemas.microsoft.com/office/drawing/2014/main" id="{23A748FC-064C-EE42-B657-BFBDF4422E46}"/>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296400" y="1415541"/>
            <a:ext cx="2895600" cy="5442459"/>
          </a:xfrm>
          <a:prstGeom prst="rect">
            <a:avLst/>
          </a:prstGeom>
        </p:spPr>
      </p:pic>
      <p:pic>
        <p:nvPicPr>
          <p:cNvPr id="11" name="Afbeelding 10">
            <a:extLst>
              <a:ext uri="{FF2B5EF4-FFF2-40B4-BE49-F238E27FC236}">
                <a16:creationId xmlns:a16="http://schemas.microsoft.com/office/drawing/2014/main" id="{E29D786A-3BBB-D147-90EA-1B8234973E1C}"/>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5672667"/>
            <a:ext cx="3826933" cy="593348"/>
          </a:xfrm>
          <a:prstGeom prst="rect">
            <a:avLst/>
          </a:prstGeom>
        </p:spPr>
      </p:pic>
      <p:sp>
        <p:nvSpPr>
          <p:cNvPr id="12" name="Tijdelijke aanduiding voor tekst 12">
            <a:extLst>
              <a:ext uri="{FF2B5EF4-FFF2-40B4-BE49-F238E27FC236}">
                <a16:creationId xmlns:a16="http://schemas.microsoft.com/office/drawing/2014/main" id="{DE701CCE-35A7-BB49-A008-E99C1A7E15FD}"/>
              </a:ext>
            </a:extLst>
          </p:cNvPr>
          <p:cNvSpPr txBox="1">
            <a:spLocks/>
          </p:cNvSpPr>
          <p:nvPr/>
        </p:nvSpPr>
        <p:spPr>
          <a:xfrm>
            <a:off x="579966" y="6266015"/>
            <a:ext cx="5929468" cy="270933"/>
          </a:xfrm>
          <a:prstGeom prst="rect">
            <a:avLst/>
          </a:prstGeom>
        </p:spPr>
        <p:txBody>
          <a:bodyPr>
            <a:noAutofit/>
          </a:bodyPr>
          <a:lstStyle>
            <a:lvl1pPr marL="0" indent="0" algn="l" defTabSz="457200" rtl="0" eaLnBrk="1" latinLnBrk="0" hangingPunct="1">
              <a:spcBef>
                <a:spcPct val="20000"/>
              </a:spcBef>
              <a:buFont typeface="Arial"/>
              <a:buNone/>
              <a:defRPr sz="900" kern="1200">
                <a:solidFill>
                  <a:schemeClr val="bg1"/>
                </a:solidFill>
                <a:latin typeface="Verdana"/>
                <a:ea typeface="+mn-ea"/>
                <a:cs typeface="Verdana"/>
              </a:defRPr>
            </a:lvl1pPr>
            <a:lvl2pPr marL="457200" indent="0" algn="l" defTabSz="457200" rtl="0" eaLnBrk="1" latinLnBrk="0" hangingPunct="1">
              <a:spcBef>
                <a:spcPct val="20000"/>
              </a:spcBef>
              <a:buFont typeface="Arial"/>
              <a:buNone/>
              <a:defRPr sz="2000" kern="1200">
                <a:solidFill>
                  <a:srgbClr val="002959"/>
                </a:solidFill>
                <a:latin typeface="Verdana"/>
                <a:ea typeface="+mn-ea"/>
                <a:cs typeface="Verdana"/>
              </a:defRPr>
            </a:lvl2pPr>
            <a:lvl3pPr marL="914400" indent="0" algn="l" defTabSz="457200" rtl="0" eaLnBrk="1" latinLnBrk="0" hangingPunct="1">
              <a:spcBef>
                <a:spcPct val="20000"/>
              </a:spcBef>
              <a:buFont typeface="Arial"/>
              <a:buNone/>
              <a:defRPr sz="1800" kern="1200">
                <a:solidFill>
                  <a:srgbClr val="002959"/>
                </a:solidFill>
                <a:latin typeface="Verdana"/>
                <a:ea typeface="+mn-ea"/>
                <a:cs typeface="Verdana"/>
              </a:defRPr>
            </a:lvl3pPr>
            <a:lvl4pPr marL="1371600" indent="0" algn="l" defTabSz="457200" rtl="0" eaLnBrk="1" latinLnBrk="0" hangingPunct="1">
              <a:spcBef>
                <a:spcPct val="20000"/>
              </a:spcBef>
              <a:buFont typeface="Arial"/>
              <a:buNone/>
              <a:defRPr sz="1400" kern="1200">
                <a:solidFill>
                  <a:srgbClr val="002959"/>
                </a:solidFill>
                <a:latin typeface="Verdana"/>
                <a:ea typeface="+mn-ea"/>
                <a:cs typeface="Verdana"/>
              </a:defRPr>
            </a:lvl4pPr>
            <a:lvl5pPr marL="1828800" indent="0" algn="l" defTabSz="457200" rtl="0" eaLnBrk="1" latinLnBrk="0" hangingPunct="1">
              <a:spcBef>
                <a:spcPct val="20000"/>
              </a:spcBef>
              <a:buFont typeface="Arial"/>
              <a:buNone/>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1200" dirty="0"/>
              <a:t>Sandra van Dam.</a:t>
            </a:r>
          </a:p>
        </p:txBody>
      </p:sp>
    </p:spTree>
    <p:extLst>
      <p:ext uri="{BB962C8B-B14F-4D97-AF65-F5344CB8AC3E}">
        <p14:creationId xmlns:p14="http://schemas.microsoft.com/office/powerpoint/2010/main" val="2758243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gras, buiten, boom, staand&#10;&#10;Automatisch gegenereerde beschrijving">
            <a:extLst>
              <a:ext uri="{FF2B5EF4-FFF2-40B4-BE49-F238E27FC236}">
                <a16:creationId xmlns:a16="http://schemas.microsoft.com/office/drawing/2014/main" id="{9944A73F-AE7E-4C08-BF96-36A5DD7A15B8}"/>
              </a:ext>
            </a:extLst>
          </p:cNvPr>
          <p:cNvPicPr>
            <a:picLocks noChangeAspect="1"/>
          </p:cNvPicPr>
          <p:nvPr/>
        </p:nvPicPr>
        <p:blipFill rotWithShape="1">
          <a:blip r:embed="rId3"/>
          <a:srcRect l="-68" t="12431" r="68" b="2074"/>
          <a:stretch/>
        </p:blipFill>
        <p:spPr>
          <a:xfrm>
            <a:off x="-1" y="-91857"/>
            <a:ext cx="12191999" cy="6949857"/>
          </a:xfrm>
          <a:prstGeom prst="rect">
            <a:avLst/>
          </a:prstGeom>
        </p:spPr>
      </p:pic>
      <p:pic>
        <p:nvPicPr>
          <p:cNvPr id="7" name="Afbeelding 6">
            <a:extLst>
              <a:ext uri="{FF2B5EF4-FFF2-40B4-BE49-F238E27FC236}">
                <a16:creationId xmlns:a16="http://schemas.microsoft.com/office/drawing/2014/main" id="{03578850-7F42-6E46-B8E9-BAE14D4579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080665" y="1694213"/>
            <a:ext cx="3111335" cy="5163787"/>
          </a:xfrm>
          <a:prstGeom prst="rect">
            <a:avLst/>
          </a:prstGeom>
        </p:spPr>
      </p:pic>
      <p:sp>
        <p:nvSpPr>
          <p:cNvPr id="10" name="Tijdelijke aanduiding voor tekst 10">
            <a:extLst>
              <a:ext uri="{FF2B5EF4-FFF2-40B4-BE49-F238E27FC236}">
                <a16:creationId xmlns:a16="http://schemas.microsoft.com/office/drawing/2014/main" id="{CD89FFC4-BA4F-4800-8C44-7B038FDCFA97}"/>
              </a:ext>
            </a:extLst>
          </p:cNvPr>
          <p:cNvSpPr txBox="1">
            <a:spLocks/>
          </p:cNvSpPr>
          <p:nvPr/>
        </p:nvSpPr>
        <p:spPr>
          <a:xfrm>
            <a:off x="560551" y="1028370"/>
            <a:ext cx="6977285" cy="3261777"/>
          </a:xfrm>
          <a:prstGeom prst="rect">
            <a:avLst/>
          </a:prstGeom>
        </p:spPr>
        <p:txBody>
          <a:bodyPr>
            <a:normAutofit lnSpcReduction="10000"/>
          </a:bodyPr>
          <a:lstStyle>
            <a:lvl1pPr marL="0" indent="0" algn="l" defTabSz="457200" rtl="0" eaLnBrk="1" latinLnBrk="0" hangingPunct="1">
              <a:spcBef>
                <a:spcPct val="20000"/>
              </a:spcBef>
              <a:buFont typeface="Arial"/>
              <a:buNone/>
              <a:defRPr sz="1400" kern="1200">
                <a:solidFill>
                  <a:srgbClr val="FFFFFF"/>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12800" b="1">
                <a:solidFill>
                  <a:srgbClr val="FEC80F"/>
                </a:solidFill>
              </a:rPr>
              <a:t>WEET!</a:t>
            </a:r>
          </a:p>
          <a:p>
            <a:r>
              <a:rPr lang="nl-NL" sz="3467" b="1">
                <a:solidFill>
                  <a:srgbClr val="FEC80F"/>
                </a:solidFill>
              </a:rPr>
              <a:t>Hoe gezond uw</a:t>
            </a:r>
          </a:p>
          <a:p>
            <a:r>
              <a:rPr lang="nl-NL" sz="3467" b="1">
                <a:solidFill>
                  <a:srgbClr val="FEC80F"/>
                </a:solidFill>
              </a:rPr>
              <a:t>gemeente is</a:t>
            </a:r>
          </a:p>
        </p:txBody>
      </p:sp>
    </p:spTree>
    <p:extLst>
      <p:ext uri="{BB962C8B-B14F-4D97-AF65-F5344CB8AC3E}">
        <p14:creationId xmlns:p14="http://schemas.microsoft.com/office/powerpoint/2010/main" val="783558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567E3BA-E0BD-0F44-A617-037D5C7276E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5977468" cy="6858000"/>
          </a:xfrm>
          <a:prstGeom prst="rect">
            <a:avLst/>
          </a:prstGeom>
        </p:spPr>
      </p:pic>
      <p:pic>
        <p:nvPicPr>
          <p:cNvPr id="8" name="Afbeelding 7">
            <a:extLst>
              <a:ext uri="{FF2B5EF4-FFF2-40B4-BE49-F238E27FC236}">
                <a16:creationId xmlns:a16="http://schemas.microsoft.com/office/drawing/2014/main" id="{E56CC79C-B289-9F49-93E8-58E4107C11C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05923" y="0"/>
            <a:ext cx="9586076" cy="6858000"/>
          </a:xfrm>
          <a:prstGeom prst="rect">
            <a:avLst/>
          </a:prstGeom>
        </p:spPr>
      </p:pic>
      <p:sp>
        <p:nvSpPr>
          <p:cNvPr id="4" name="Tijdelijke aanduiding voor inhoud 4">
            <a:extLst>
              <a:ext uri="{FF2B5EF4-FFF2-40B4-BE49-F238E27FC236}">
                <a16:creationId xmlns:a16="http://schemas.microsoft.com/office/drawing/2014/main" id="{2E0FDFC8-28CB-C241-91DC-A14B25665680}"/>
              </a:ext>
            </a:extLst>
          </p:cNvPr>
          <p:cNvSpPr txBox="1">
            <a:spLocks/>
          </p:cNvSpPr>
          <p:nvPr/>
        </p:nvSpPr>
        <p:spPr>
          <a:xfrm>
            <a:off x="4441998" y="3070329"/>
            <a:ext cx="7161116" cy="2575295"/>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nl-NL" sz="2133" dirty="0"/>
              <a:t>Afkorting:</a:t>
            </a:r>
          </a:p>
          <a:p>
            <a:pPr algn="r"/>
            <a:r>
              <a:rPr lang="nl-NL" sz="2133" dirty="0"/>
              <a:t>HD = Heeswijk-Dinther</a:t>
            </a:r>
          </a:p>
          <a:p>
            <a:pPr algn="r"/>
            <a:r>
              <a:rPr lang="nl-NL" sz="2133" dirty="0"/>
              <a:t>VL = Vorstenbosch/Loosbroek</a:t>
            </a:r>
          </a:p>
        </p:txBody>
      </p:sp>
      <p:sp>
        <p:nvSpPr>
          <p:cNvPr id="5" name="Tijdelijke aanduiding voor tekst 8">
            <a:extLst>
              <a:ext uri="{FF2B5EF4-FFF2-40B4-BE49-F238E27FC236}">
                <a16:creationId xmlns:a16="http://schemas.microsoft.com/office/drawing/2014/main" id="{14C63103-889A-844A-BF24-DA9C43D2FEDD}"/>
              </a:ext>
            </a:extLst>
          </p:cNvPr>
          <p:cNvSpPr txBox="1">
            <a:spLocks/>
          </p:cNvSpPr>
          <p:nvPr/>
        </p:nvSpPr>
        <p:spPr>
          <a:xfrm>
            <a:off x="11175065" y="6306253"/>
            <a:ext cx="438151" cy="249767"/>
          </a:xfrm>
          <a:prstGeom prst="rect">
            <a:avLst/>
          </a:prstGeom>
        </p:spPr>
        <p:txBody>
          <a:bodyPr lIns="0" tIns="0" rIns="0" bIns="0">
            <a:noAutofit/>
          </a:bodyPr>
          <a:lstStyle>
            <a:lvl1pPr marL="0" indent="0" algn="r" defTabSz="457200" rtl="0" eaLnBrk="1" latinLnBrk="0" hangingPunct="1">
              <a:spcBef>
                <a:spcPct val="20000"/>
              </a:spcBef>
              <a:buFont typeface="Arial"/>
              <a:buNone/>
              <a:defRPr sz="900" kern="1200">
                <a:solidFill>
                  <a:srgbClr val="0029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9BA61173-F0ED-AE4D-BA16-C6978A511D72}" type="slidenum">
              <a:rPr lang="nl-NL" sz="1200"/>
              <a:pPr/>
              <a:t>5</a:t>
            </a:fld>
            <a:endParaRPr lang="nl-NL" sz="1200" dirty="0"/>
          </a:p>
        </p:txBody>
      </p:sp>
    </p:spTree>
    <p:extLst>
      <p:ext uri="{BB962C8B-B14F-4D97-AF65-F5344CB8AC3E}">
        <p14:creationId xmlns:p14="http://schemas.microsoft.com/office/powerpoint/2010/main" val="3032511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1"/>
          </p:nvPr>
        </p:nvSpPr>
        <p:spPr/>
        <p:txBody>
          <a:bodyPr/>
          <a:lstStyle/>
          <a:p>
            <a:fld id="{CFA5DF00-2FE2-5B4D-B917-C0BE6FC7A07A}" type="slidenum">
              <a:rPr lang="nl-NL"/>
              <a:pPr/>
              <a:t>6</a:t>
            </a:fld>
            <a:endParaRPr lang="nl-NL"/>
          </a:p>
        </p:txBody>
      </p:sp>
      <p:cxnSp>
        <p:nvCxnSpPr>
          <p:cNvPr id="14" name="Rechte verbindingslijn 13">
            <a:extLst>
              <a:ext uri="{FF2B5EF4-FFF2-40B4-BE49-F238E27FC236}">
                <a16:creationId xmlns:a16="http://schemas.microsoft.com/office/drawing/2014/main" id="{AF767001-4AC4-D7C8-453B-D783E51E4866}"/>
              </a:ext>
            </a:extLst>
          </p:cNvPr>
          <p:cNvCxnSpPr>
            <a:cxnSpLocks/>
          </p:cNvCxnSpPr>
          <p:nvPr/>
        </p:nvCxnSpPr>
        <p:spPr>
          <a:xfrm flipV="1">
            <a:off x="8832241" y="1194628"/>
            <a:ext cx="0" cy="5338761"/>
          </a:xfrm>
          <a:prstGeom prst="line">
            <a:avLst/>
          </a:prstGeom>
        </p:spPr>
        <p:style>
          <a:lnRef idx="1">
            <a:schemeClr val="accent1"/>
          </a:lnRef>
          <a:fillRef idx="0">
            <a:schemeClr val="accent1"/>
          </a:fillRef>
          <a:effectRef idx="0">
            <a:schemeClr val="accent1"/>
          </a:effectRef>
          <a:fontRef idx="minor">
            <a:schemeClr val="tx1"/>
          </a:fontRef>
        </p:style>
      </p:cxnSp>
      <p:sp>
        <p:nvSpPr>
          <p:cNvPr id="8" name="Tijdelijke aanduiding voor inhoud 4">
            <a:extLst>
              <a:ext uri="{FF2B5EF4-FFF2-40B4-BE49-F238E27FC236}">
                <a16:creationId xmlns:a16="http://schemas.microsoft.com/office/drawing/2014/main" id="{CD010E04-6808-4979-6CB2-A25381FE51B4}"/>
              </a:ext>
            </a:extLst>
          </p:cNvPr>
          <p:cNvSpPr txBox="1">
            <a:spLocks/>
          </p:cNvSpPr>
          <p:nvPr/>
        </p:nvSpPr>
        <p:spPr>
          <a:xfrm>
            <a:off x="1047951" y="82413"/>
            <a:ext cx="8149695" cy="1152940"/>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3733" dirty="0"/>
              <a:t>Bewegen</a:t>
            </a:r>
          </a:p>
        </p:txBody>
      </p:sp>
      <p:sp>
        <p:nvSpPr>
          <p:cNvPr id="9" name="Tijdelijke aanduiding voor inhoud 4">
            <a:extLst>
              <a:ext uri="{FF2B5EF4-FFF2-40B4-BE49-F238E27FC236}">
                <a16:creationId xmlns:a16="http://schemas.microsoft.com/office/drawing/2014/main" id="{F4E4C26A-CC06-32A6-4776-71AE2199222F}"/>
              </a:ext>
            </a:extLst>
          </p:cNvPr>
          <p:cNvSpPr txBox="1">
            <a:spLocks/>
          </p:cNvSpPr>
          <p:nvPr/>
        </p:nvSpPr>
        <p:spPr>
          <a:xfrm>
            <a:off x="-593605" y="997493"/>
            <a:ext cx="6553399" cy="5338761"/>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r>
              <a:rPr lang="nl-NL" sz="1867" b="0" dirty="0"/>
            </a:br>
            <a:r>
              <a:rPr lang="nl-NL" sz="1867" dirty="0"/>
              <a:t>Voldoet aan de beweegnorm </a:t>
            </a:r>
            <a:r>
              <a:rPr lang="nl-NL" sz="1867" b="0" dirty="0"/>
              <a:t>(12-18 jaar)</a:t>
            </a:r>
          </a:p>
          <a:p>
            <a:pPr algn="r"/>
            <a:r>
              <a:rPr lang="nl-NL" sz="1867" dirty="0"/>
              <a:t>Voldoet aan de Beweegrichtlijnen </a:t>
            </a:r>
          </a:p>
          <a:p>
            <a:pPr algn="r"/>
            <a:r>
              <a:rPr lang="nl-NL" sz="1867" b="0" dirty="0"/>
              <a:t>18-64 jaar</a:t>
            </a:r>
          </a:p>
          <a:p>
            <a:pPr algn="r"/>
            <a:r>
              <a:rPr lang="nl-NL" sz="1867" b="0" dirty="0"/>
              <a:t>65+ jaar</a:t>
            </a:r>
          </a:p>
          <a:p>
            <a:pPr algn="r"/>
            <a:endParaRPr lang="nl-NL" sz="1867" b="0" dirty="0"/>
          </a:p>
          <a:p>
            <a:pPr algn="r"/>
            <a:r>
              <a:rPr lang="nl-NL" sz="1867" dirty="0"/>
              <a:t>Sport niet wekelijks </a:t>
            </a:r>
            <a:r>
              <a:rPr lang="nl-NL" sz="1867" b="0" dirty="0"/>
              <a:t>(65+ jaar)</a:t>
            </a:r>
          </a:p>
          <a:p>
            <a:pPr algn="r"/>
            <a:endParaRPr lang="nl-NL" sz="1867" b="0" dirty="0"/>
          </a:p>
          <a:p>
            <a:pPr algn="r"/>
            <a:r>
              <a:rPr lang="nl-NL" sz="1867" dirty="0"/>
              <a:t>Is lid van een sportvereniging of sportclub </a:t>
            </a:r>
          </a:p>
          <a:p>
            <a:pPr algn="r"/>
            <a:r>
              <a:rPr lang="nl-NL" sz="1867" b="0" dirty="0"/>
              <a:t>4-11 jaar</a:t>
            </a:r>
          </a:p>
          <a:p>
            <a:pPr algn="r"/>
            <a:r>
              <a:rPr lang="nl-NL" sz="1867" b="0" dirty="0"/>
              <a:t>12-18 jaar</a:t>
            </a:r>
          </a:p>
          <a:p>
            <a:pPr algn="r"/>
            <a:r>
              <a:rPr lang="nl-NL" sz="1867" b="0" dirty="0"/>
              <a:t>18-64 jaar</a:t>
            </a:r>
          </a:p>
          <a:p>
            <a:pPr algn="r"/>
            <a:r>
              <a:rPr lang="nl-NL" sz="1867" b="0" dirty="0"/>
              <a:t>65+ jaar</a:t>
            </a:r>
          </a:p>
          <a:p>
            <a:pPr algn="r"/>
            <a:endParaRPr lang="nl-NL" sz="1867" b="0" dirty="0"/>
          </a:p>
        </p:txBody>
      </p:sp>
      <p:pic>
        <p:nvPicPr>
          <p:cNvPr id="10" name="Afbeelding 14">
            <a:extLst>
              <a:ext uri="{FF2B5EF4-FFF2-40B4-BE49-F238E27FC236}">
                <a16:creationId xmlns:a16="http://schemas.microsoft.com/office/drawing/2014/main" id="{B876984F-3A21-E892-1A36-309D5B62904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485336" y="386831"/>
            <a:ext cx="1221328" cy="1221328"/>
          </a:xfrm>
          <a:prstGeom prst="rect">
            <a:avLst/>
          </a:prstGeom>
        </p:spPr>
      </p:pic>
      <p:sp>
        <p:nvSpPr>
          <p:cNvPr id="11" name="Tijdelijke aanduiding voor inhoud 4">
            <a:extLst>
              <a:ext uri="{FF2B5EF4-FFF2-40B4-BE49-F238E27FC236}">
                <a16:creationId xmlns:a16="http://schemas.microsoft.com/office/drawing/2014/main" id="{A3EA5A85-6223-1372-89F6-7068DB6DE425}"/>
              </a:ext>
            </a:extLst>
          </p:cNvPr>
          <p:cNvSpPr txBox="1">
            <a:spLocks/>
          </p:cNvSpPr>
          <p:nvPr/>
        </p:nvSpPr>
        <p:spPr>
          <a:xfrm>
            <a:off x="6123349" y="826376"/>
            <a:ext cx="3195929" cy="5338761"/>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dirty="0"/>
              <a:t>HD</a:t>
            </a:r>
            <a:r>
              <a:rPr lang="nl-NL" b="0" dirty="0"/>
              <a:t> </a:t>
            </a:r>
          </a:p>
          <a:p>
            <a:pPr algn="ctr"/>
            <a:r>
              <a:rPr lang="nl-NL" dirty="0"/>
              <a:t>23%</a:t>
            </a:r>
          </a:p>
          <a:p>
            <a:pPr algn="ctr"/>
            <a:r>
              <a:rPr lang="nl-NL" dirty="0"/>
              <a:t>53%</a:t>
            </a:r>
          </a:p>
          <a:p>
            <a:pPr algn="ctr"/>
            <a:r>
              <a:rPr lang="nl-NL" dirty="0"/>
              <a:t>43%</a:t>
            </a:r>
          </a:p>
          <a:p>
            <a:pPr algn="ctr"/>
            <a:endParaRPr lang="nl-NL" dirty="0"/>
          </a:p>
          <a:p>
            <a:pPr algn="ctr"/>
            <a:r>
              <a:rPr lang="nl-NL" dirty="0"/>
              <a:t> 65%</a:t>
            </a:r>
          </a:p>
          <a:p>
            <a:pPr algn="ctr"/>
            <a:endParaRPr lang="nl-NL" dirty="0"/>
          </a:p>
          <a:p>
            <a:pPr algn="ctr"/>
            <a:r>
              <a:rPr lang="nl-NL" dirty="0"/>
              <a:t>85%</a:t>
            </a:r>
          </a:p>
          <a:p>
            <a:pPr algn="ctr"/>
            <a:r>
              <a:rPr lang="nl-NL" dirty="0"/>
              <a:t>82%</a:t>
            </a:r>
          </a:p>
          <a:p>
            <a:pPr algn="ctr"/>
            <a:r>
              <a:rPr lang="nl-NL" dirty="0"/>
              <a:t>48%</a:t>
            </a:r>
          </a:p>
          <a:p>
            <a:pPr algn="ctr"/>
            <a:r>
              <a:rPr lang="nl-NL" dirty="0"/>
              <a:t>29% </a:t>
            </a:r>
            <a:r>
              <a:rPr lang="nl-NL" b="0" dirty="0"/>
              <a:t> </a:t>
            </a:r>
          </a:p>
        </p:txBody>
      </p:sp>
      <p:sp>
        <p:nvSpPr>
          <p:cNvPr id="12" name="Tijdelijke aanduiding voor inhoud 4">
            <a:extLst>
              <a:ext uri="{FF2B5EF4-FFF2-40B4-BE49-F238E27FC236}">
                <a16:creationId xmlns:a16="http://schemas.microsoft.com/office/drawing/2014/main" id="{930E0CE2-AB9B-741D-D6B3-FD9376687D3B}"/>
              </a:ext>
            </a:extLst>
          </p:cNvPr>
          <p:cNvSpPr txBox="1">
            <a:spLocks/>
          </p:cNvSpPr>
          <p:nvPr/>
        </p:nvSpPr>
        <p:spPr>
          <a:xfrm>
            <a:off x="8336845" y="223406"/>
            <a:ext cx="3195929" cy="5936948"/>
          </a:xfrm>
          <a:prstGeom prst="rect">
            <a:avLst/>
          </a:prstGeom>
        </p:spPr>
        <p:txBody>
          <a:bodyPr lIns="0" tIns="0" rIns="0" bIns="0" anchor="b" anchorCtr="0">
            <a:no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dirty="0"/>
              <a:t>VL</a:t>
            </a:r>
            <a:r>
              <a:rPr lang="nl-NL" b="0" dirty="0"/>
              <a:t> </a:t>
            </a:r>
          </a:p>
          <a:p>
            <a:pPr algn="ctr"/>
            <a:r>
              <a:rPr lang="nl-NL" dirty="0"/>
              <a:t>38%</a:t>
            </a:r>
          </a:p>
          <a:p>
            <a:pPr algn="ctr"/>
            <a:r>
              <a:rPr lang="nl-NL" dirty="0"/>
              <a:t>58%</a:t>
            </a:r>
          </a:p>
          <a:p>
            <a:pPr algn="ctr"/>
            <a:r>
              <a:rPr lang="nl-NL" dirty="0"/>
              <a:t>43%</a:t>
            </a:r>
          </a:p>
          <a:p>
            <a:pPr algn="ctr"/>
            <a:endParaRPr lang="nl-NL" dirty="0"/>
          </a:p>
          <a:p>
            <a:pPr algn="ctr"/>
            <a:r>
              <a:rPr lang="nl-NL" dirty="0"/>
              <a:t>59%</a:t>
            </a:r>
          </a:p>
          <a:p>
            <a:pPr algn="ctr"/>
            <a:endParaRPr lang="nl-NL" dirty="0"/>
          </a:p>
          <a:p>
            <a:pPr algn="ctr"/>
            <a:r>
              <a:rPr lang="nl-NL" dirty="0"/>
              <a:t>84%</a:t>
            </a:r>
          </a:p>
          <a:p>
            <a:pPr algn="ctr"/>
            <a:r>
              <a:rPr lang="nl-NL" dirty="0"/>
              <a:t>89%</a:t>
            </a:r>
          </a:p>
          <a:p>
            <a:pPr algn="ctr"/>
            <a:r>
              <a:rPr lang="nl-NL" dirty="0"/>
              <a:t>56%</a:t>
            </a:r>
          </a:p>
          <a:p>
            <a:pPr algn="ctr"/>
            <a:r>
              <a:rPr lang="nl-NL" dirty="0"/>
              <a:t>35% </a:t>
            </a:r>
          </a:p>
        </p:txBody>
      </p:sp>
    </p:spTree>
    <p:extLst>
      <p:ext uri="{BB962C8B-B14F-4D97-AF65-F5344CB8AC3E}">
        <p14:creationId xmlns:p14="http://schemas.microsoft.com/office/powerpoint/2010/main" val="4148601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1"/>
          </p:nvPr>
        </p:nvSpPr>
        <p:spPr/>
        <p:txBody>
          <a:bodyPr/>
          <a:lstStyle/>
          <a:p>
            <a:fld id="{CFA5DF00-2FE2-5B4D-B917-C0BE6FC7A07A}" type="slidenum">
              <a:rPr lang="nl-NL"/>
              <a:pPr/>
              <a:t>7</a:t>
            </a:fld>
            <a:endParaRPr lang="nl-NL"/>
          </a:p>
        </p:txBody>
      </p:sp>
      <p:cxnSp>
        <p:nvCxnSpPr>
          <p:cNvPr id="14" name="Rechte verbindingslijn 13">
            <a:extLst>
              <a:ext uri="{FF2B5EF4-FFF2-40B4-BE49-F238E27FC236}">
                <a16:creationId xmlns:a16="http://schemas.microsoft.com/office/drawing/2014/main" id="{AF767001-4AC4-D7C8-453B-D783E51E4866}"/>
              </a:ext>
            </a:extLst>
          </p:cNvPr>
          <p:cNvCxnSpPr>
            <a:cxnSpLocks/>
          </p:cNvCxnSpPr>
          <p:nvPr/>
        </p:nvCxnSpPr>
        <p:spPr>
          <a:xfrm flipV="1">
            <a:off x="9417841" y="1194628"/>
            <a:ext cx="0" cy="5338761"/>
          </a:xfrm>
          <a:prstGeom prst="line">
            <a:avLst/>
          </a:prstGeom>
        </p:spPr>
        <p:style>
          <a:lnRef idx="1">
            <a:schemeClr val="accent1"/>
          </a:lnRef>
          <a:fillRef idx="0">
            <a:schemeClr val="accent1"/>
          </a:fillRef>
          <a:effectRef idx="0">
            <a:schemeClr val="accent1"/>
          </a:effectRef>
          <a:fontRef idx="minor">
            <a:schemeClr val="tx1"/>
          </a:fontRef>
        </p:style>
      </p:cxnSp>
      <p:sp>
        <p:nvSpPr>
          <p:cNvPr id="2" name="Tijdelijke aanduiding voor inhoud 4">
            <a:extLst>
              <a:ext uri="{FF2B5EF4-FFF2-40B4-BE49-F238E27FC236}">
                <a16:creationId xmlns:a16="http://schemas.microsoft.com/office/drawing/2014/main" id="{F2F492C2-C697-88D3-DCA8-5A9E5439C514}"/>
              </a:ext>
            </a:extLst>
          </p:cNvPr>
          <p:cNvSpPr txBox="1">
            <a:spLocks/>
          </p:cNvSpPr>
          <p:nvPr/>
        </p:nvSpPr>
        <p:spPr>
          <a:xfrm>
            <a:off x="1047951" y="82413"/>
            <a:ext cx="8149695" cy="1527316"/>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3733" dirty="0"/>
              <a:t>Overgewicht</a:t>
            </a:r>
            <a:br>
              <a:rPr lang="nl-NL" sz="3733" dirty="0"/>
            </a:br>
            <a:r>
              <a:rPr lang="nl-NL" sz="3733" dirty="0"/>
              <a:t>18+ jaar</a:t>
            </a:r>
          </a:p>
        </p:txBody>
      </p:sp>
      <p:sp>
        <p:nvSpPr>
          <p:cNvPr id="3" name="Tijdelijke aanduiding voor inhoud 4">
            <a:extLst>
              <a:ext uri="{FF2B5EF4-FFF2-40B4-BE49-F238E27FC236}">
                <a16:creationId xmlns:a16="http://schemas.microsoft.com/office/drawing/2014/main" id="{61C6EFAD-D621-E4D4-F1FF-16E1A868BA66}"/>
              </a:ext>
            </a:extLst>
          </p:cNvPr>
          <p:cNvSpPr txBox="1">
            <a:spLocks/>
          </p:cNvSpPr>
          <p:nvPr/>
        </p:nvSpPr>
        <p:spPr>
          <a:xfrm>
            <a:off x="65622" y="997494"/>
            <a:ext cx="6553399" cy="3804965"/>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r>
              <a:rPr lang="nl-NL" sz="1867" b="0" dirty="0"/>
            </a:br>
            <a:r>
              <a:rPr lang="nl-NL" sz="1867" dirty="0"/>
              <a:t>Overgewicht (BMI 25&lt;30) </a:t>
            </a:r>
          </a:p>
          <a:p>
            <a:pPr algn="r"/>
            <a:r>
              <a:rPr lang="nl-NL" sz="1867" b="0" dirty="0"/>
              <a:t>18-64 jaar</a:t>
            </a:r>
          </a:p>
          <a:p>
            <a:pPr algn="r"/>
            <a:r>
              <a:rPr lang="nl-NL" sz="1867" b="0" dirty="0"/>
              <a:t>65+ jaar</a:t>
            </a:r>
          </a:p>
          <a:p>
            <a:pPr algn="r"/>
            <a:endParaRPr lang="nl-NL" sz="1867" b="0" dirty="0"/>
          </a:p>
          <a:p>
            <a:pPr algn="r"/>
            <a:r>
              <a:rPr lang="nl-NL" sz="1867" dirty="0"/>
              <a:t>Obesitas (BMI&gt;30)</a:t>
            </a:r>
          </a:p>
          <a:p>
            <a:pPr algn="r"/>
            <a:r>
              <a:rPr lang="nl-NL" sz="1867" b="0" dirty="0"/>
              <a:t> 18-64 jaar</a:t>
            </a:r>
          </a:p>
          <a:p>
            <a:pPr algn="r"/>
            <a:r>
              <a:rPr lang="nl-NL" sz="1867" b="0" dirty="0"/>
              <a:t>65+ jaar</a:t>
            </a:r>
          </a:p>
          <a:p>
            <a:pPr algn="r"/>
            <a:endParaRPr lang="nl-NL" sz="1867" b="0" dirty="0"/>
          </a:p>
        </p:txBody>
      </p:sp>
      <p:sp>
        <p:nvSpPr>
          <p:cNvPr id="4" name="Tijdelijke aanduiding voor inhoud 4">
            <a:extLst>
              <a:ext uri="{FF2B5EF4-FFF2-40B4-BE49-F238E27FC236}">
                <a16:creationId xmlns:a16="http://schemas.microsoft.com/office/drawing/2014/main" id="{12287703-E6D5-9C7A-79DF-0D14A945F732}"/>
              </a:ext>
            </a:extLst>
          </p:cNvPr>
          <p:cNvSpPr txBox="1">
            <a:spLocks/>
          </p:cNvSpPr>
          <p:nvPr/>
        </p:nvSpPr>
        <p:spPr>
          <a:xfrm>
            <a:off x="6606388" y="1261834"/>
            <a:ext cx="3195929" cy="3279381"/>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sz="2133" dirty="0"/>
              <a:t>HD</a:t>
            </a:r>
            <a:r>
              <a:rPr lang="nl-NL" sz="4267" b="0" dirty="0"/>
              <a:t> </a:t>
            </a:r>
            <a:endParaRPr lang="nl-NL" sz="3200" b="0" dirty="0"/>
          </a:p>
          <a:p>
            <a:pPr algn="ctr"/>
            <a:r>
              <a:rPr lang="nl-NL" dirty="0"/>
              <a:t>34%</a:t>
            </a:r>
          </a:p>
          <a:p>
            <a:pPr algn="ctr"/>
            <a:r>
              <a:rPr lang="nl-NL" dirty="0"/>
              <a:t>52%</a:t>
            </a:r>
          </a:p>
          <a:p>
            <a:pPr algn="ctr"/>
            <a:endParaRPr lang="nl-NL" dirty="0"/>
          </a:p>
          <a:p>
            <a:pPr algn="ctr"/>
            <a:r>
              <a:rPr lang="nl-NL" dirty="0"/>
              <a:t>6%</a:t>
            </a:r>
          </a:p>
          <a:p>
            <a:pPr algn="ctr"/>
            <a:r>
              <a:rPr lang="nl-NL" dirty="0"/>
              <a:t>14%  </a:t>
            </a:r>
            <a:r>
              <a:rPr lang="nl-NL" b="0" dirty="0"/>
              <a:t> </a:t>
            </a:r>
          </a:p>
        </p:txBody>
      </p:sp>
      <p:pic>
        <p:nvPicPr>
          <p:cNvPr id="6" name="Afbeelding 24">
            <a:extLst>
              <a:ext uri="{FF2B5EF4-FFF2-40B4-BE49-F238E27FC236}">
                <a16:creationId xmlns:a16="http://schemas.microsoft.com/office/drawing/2014/main" id="{F74F0470-9AD2-1133-61E5-86AAD6B7227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42456" y="388400"/>
            <a:ext cx="1221328" cy="1221328"/>
          </a:xfrm>
          <a:prstGeom prst="rect">
            <a:avLst/>
          </a:prstGeom>
        </p:spPr>
      </p:pic>
      <p:sp>
        <p:nvSpPr>
          <p:cNvPr id="7" name="Tijdelijke aanduiding voor inhoud 4">
            <a:extLst>
              <a:ext uri="{FF2B5EF4-FFF2-40B4-BE49-F238E27FC236}">
                <a16:creationId xmlns:a16="http://schemas.microsoft.com/office/drawing/2014/main" id="{DB41B596-1B9B-D707-3131-73F7EC541992}"/>
              </a:ext>
            </a:extLst>
          </p:cNvPr>
          <p:cNvSpPr txBox="1">
            <a:spLocks/>
          </p:cNvSpPr>
          <p:nvPr/>
        </p:nvSpPr>
        <p:spPr>
          <a:xfrm>
            <a:off x="9060325" y="1262815"/>
            <a:ext cx="3195929" cy="3278400"/>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dirty="0"/>
              <a:t>VL </a:t>
            </a:r>
          </a:p>
          <a:p>
            <a:pPr algn="ctr"/>
            <a:r>
              <a:rPr lang="nl-NL" dirty="0"/>
              <a:t>44%</a:t>
            </a:r>
          </a:p>
          <a:p>
            <a:pPr algn="ctr"/>
            <a:r>
              <a:rPr lang="nl-NL" dirty="0"/>
              <a:t>47%</a:t>
            </a:r>
          </a:p>
          <a:p>
            <a:pPr algn="ctr"/>
            <a:endParaRPr lang="nl-NL" dirty="0"/>
          </a:p>
          <a:p>
            <a:pPr algn="ctr"/>
            <a:r>
              <a:rPr lang="nl-NL" dirty="0"/>
              <a:t>16%</a:t>
            </a:r>
          </a:p>
          <a:p>
            <a:pPr algn="ctr"/>
            <a:r>
              <a:rPr lang="nl-NL" dirty="0"/>
              <a:t>20%   </a:t>
            </a:r>
          </a:p>
        </p:txBody>
      </p:sp>
    </p:spTree>
    <p:extLst>
      <p:ext uri="{BB962C8B-B14F-4D97-AF65-F5344CB8AC3E}">
        <p14:creationId xmlns:p14="http://schemas.microsoft.com/office/powerpoint/2010/main" val="3593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1"/>
          </p:nvPr>
        </p:nvSpPr>
        <p:spPr/>
        <p:txBody>
          <a:bodyPr/>
          <a:lstStyle/>
          <a:p>
            <a:fld id="{CFA5DF00-2FE2-5B4D-B917-C0BE6FC7A07A}" type="slidenum">
              <a:rPr lang="nl-NL"/>
              <a:pPr/>
              <a:t>8</a:t>
            </a:fld>
            <a:endParaRPr lang="nl-NL"/>
          </a:p>
        </p:txBody>
      </p:sp>
      <p:cxnSp>
        <p:nvCxnSpPr>
          <p:cNvPr id="14" name="Rechte verbindingslijn 13">
            <a:extLst>
              <a:ext uri="{FF2B5EF4-FFF2-40B4-BE49-F238E27FC236}">
                <a16:creationId xmlns:a16="http://schemas.microsoft.com/office/drawing/2014/main" id="{AF767001-4AC4-D7C8-453B-D783E51E4866}"/>
              </a:ext>
            </a:extLst>
          </p:cNvPr>
          <p:cNvCxnSpPr>
            <a:cxnSpLocks/>
          </p:cNvCxnSpPr>
          <p:nvPr/>
        </p:nvCxnSpPr>
        <p:spPr>
          <a:xfrm flipV="1">
            <a:off x="9417841" y="1194628"/>
            <a:ext cx="0" cy="5338761"/>
          </a:xfrm>
          <a:prstGeom prst="line">
            <a:avLst/>
          </a:prstGeom>
        </p:spPr>
        <p:style>
          <a:lnRef idx="1">
            <a:schemeClr val="accent1"/>
          </a:lnRef>
          <a:fillRef idx="0">
            <a:schemeClr val="accent1"/>
          </a:fillRef>
          <a:effectRef idx="0">
            <a:schemeClr val="accent1"/>
          </a:effectRef>
          <a:fontRef idx="minor">
            <a:schemeClr val="tx1"/>
          </a:fontRef>
        </p:style>
      </p:cxnSp>
      <p:sp>
        <p:nvSpPr>
          <p:cNvPr id="2" name="Tijdelijke aanduiding voor inhoud 4">
            <a:extLst>
              <a:ext uri="{FF2B5EF4-FFF2-40B4-BE49-F238E27FC236}">
                <a16:creationId xmlns:a16="http://schemas.microsoft.com/office/drawing/2014/main" id="{F2F492C2-C697-88D3-DCA8-5A9E5439C514}"/>
              </a:ext>
            </a:extLst>
          </p:cNvPr>
          <p:cNvSpPr txBox="1">
            <a:spLocks/>
          </p:cNvSpPr>
          <p:nvPr/>
        </p:nvSpPr>
        <p:spPr>
          <a:xfrm>
            <a:off x="1047951" y="82413"/>
            <a:ext cx="8149695" cy="1152940"/>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3733" dirty="0"/>
              <a:t>Overgewicht jeugd</a:t>
            </a:r>
          </a:p>
        </p:txBody>
      </p:sp>
      <p:pic>
        <p:nvPicPr>
          <p:cNvPr id="6" name="Afbeelding 24">
            <a:extLst>
              <a:ext uri="{FF2B5EF4-FFF2-40B4-BE49-F238E27FC236}">
                <a16:creationId xmlns:a16="http://schemas.microsoft.com/office/drawing/2014/main" id="{F74F0470-9AD2-1133-61E5-86AAD6B7227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619783" y="48217"/>
            <a:ext cx="1221328" cy="1221328"/>
          </a:xfrm>
          <a:prstGeom prst="rect">
            <a:avLst/>
          </a:prstGeom>
        </p:spPr>
      </p:pic>
      <p:pic>
        <p:nvPicPr>
          <p:cNvPr id="2050" name="Afbeelding 11">
            <a:extLst>
              <a:ext uri="{FF2B5EF4-FFF2-40B4-BE49-F238E27FC236}">
                <a16:creationId xmlns:a16="http://schemas.microsoft.com/office/drawing/2014/main" id="{965E473D-136E-01FE-8E03-499FBA38F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474" y="1648295"/>
            <a:ext cx="11953527" cy="243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ep 12">
            <a:extLst>
              <a:ext uri="{FF2B5EF4-FFF2-40B4-BE49-F238E27FC236}">
                <a16:creationId xmlns:a16="http://schemas.microsoft.com/office/drawing/2014/main" id="{9799A993-5039-E404-B9CD-4619D9942726}"/>
              </a:ext>
            </a:extLst>
          </p:cNvPr>
          <p:cNvGrpSpPr/>
          <p:nvPr/>
        </p:nvGrpSpPr>
        <p:grpSpPr>
          <a:xfrm>
            <a:off x="309881" y="1206829"/>
            <a:ext cx="11482491" cy="5651171"/>
            <a:chOff x="232411" y="905122"/>
            <a:chExt cx="8611868" cy="4238378"/>
          </a:xfrm>
        </p:grpSpPr>
        <p:pic>
          <p:nvPicPr>
            <p:cNvPr id="1026" name="Afbeelding 12">
              <a:extLst>
                <a:ext uri="{FF2B5EF4-FFF2-40B4-BE49-F238E27FC236}">
                  <a16:creationId xmlns:a16="http://schemas.microsoft.com/office/drawing/2014/main" id="{1CC3AD86-6D0D-4E59-5795-CA59B9603C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411" y="905122"/>
              <a:ext cx="7875270" cy="4238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ep 11">
              <a:extLst>
                <a:ext uri="{FF2B5EF4-FFF2-40B4-BE49-F238E27FC236}">
                  <a16:creationId xmlns:a16="http://schemas.microsoft.com/office/drawing/2014/main" id="{BCD29EF9-B6AF-E7E4-8884-BE6BE8F5AFA5}"/>
                </a:ext>
              </a:extLst>
            </p:cNvPr>
            <p:cNvGrpSpPr/>
            <p:nvPr/>
          </p:nvGrpSpPr>
          <p:grpSpPr>
            <a:xfrm>
              <a:off x="7056618" y="3568000"/>
              <a:ext cx="1787661" cy="704280"/>
              <a:chOff x="7056618" y="3568000"/>
              <a:chExt cx="1787661" cy="704280"/>
            </a:xfrm>
          </p:grpSpPr>
          <p:cxnSp>
            <p:nvCxnSpPr>
              <p:cNvPr id="10" name="Rechte verbindingslijn met pijl 9">
                <a:extLst>
                  <a:ext uri="{FF2B5EF4-FFF2-40B4-BE49-F238E27FC236}">
                    <a16:creationId xmlns:a16="http://schemas.microsoft.com/office/drawing/2014/main" id="{D1227182-6FB6-B6B2-B3B5-4A3841B156E3}"/>
                  </a:ext>
                </a:extLst>
              </p:cNvPr>
              <p:cNvCxnSpPr/>
              <p:nvPr/>
            </p:nvCxnSpPr>
            <p:spPr>
              <a:xfrm>
                <a:off x="7063381" y="3657600"/>
                <a:ext cx="104499" cy="6146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kstvak 10">
                <a:extLst>
                  <a:ext uri="{FF2B5EF4-FFF2-40B4-BE49-F238E27FC236}">
                    <a16:creationId xmlns:a16="http://schemas.microsoft.com/office/drawing/2014/main" id="{7BFCDBB7-662B-54B0-C203-AED76D050DF2}"/>
                  </a:ext>
                </a:extLst>
              </p:cNvPr>
              <p:cNvSpPr txBox="1"/>
              <p:nvPr/>
            </p:nvSpPr>
            <p:spPr>
              <a:xfrm>
                <a:off x="7056618" y="3568000"/>
                <a:ext cx="1787661" cy="315567"/>
              </a:xfrm>
              <a:prstGeom prst="rect">
                <a:avLst/>
              </a:prstGeom>
              <a:noFill/>
            </p:spPr>
            <p:txBody>
              <a:bodyPr wrap="square" rtlCol="0">
                <a:spAutoFit/>
              </a:bodyPr>
              <a:lstStyle/>
              <a:p>
                <a:r>
                  <a:rPr lang="nl-NL" sz="1067" dirty="0"/>
                  <a:t>2021: Zelfrapportage tijdens corona (niet betrouwbaar)</a:t>
                </a:r>
              </a:p>
            </p:txBody>
          </p:sp>
        </p:grpSp>
      </p:grpSp>
    </p:spTree>
    <p:extLst>
      <p:ext uri="{BB962C8B-B14F-4D97-AF65-F5344CB8AC3E}">
        <p14:creationId xmlns:p14="http://schemas.microsoft.com/office/powerpoint/2010/main" val="36221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1"/>
          </p:nvPr>
        </p:nvSpPr>
        <p:spPr/>
        <p:txBody>
          <a:bodyPr/>
          <a:lstStyle/>
          <a:p>
            <a:fld id="{CFA5DF00-2FE2-5B4D-B917-C0BE6FC7A07A}" type="slidenum">
              <a:rPr lang="nl-NL"/>
              <a:pPr/>
              <a:t>9</a:t>
            </a:fld>
            <a:endParaRPr lang="nl-NL"/>
          </a:p>
        </p:txBody>
      </p:sp>
      <p:cxnSp>
        <p:nvCxnSpPr>
          <p:cNvPr id="14" name="Rechte verbindingslijn 13">
            <a:extLst>
              <a:ext uri="{FF2B5EF4-FFF2-40B4-BE49-F238E27FC236}">
                <a16:creationId xmlns:a16="http://schemas.microsoft.com/office/drawing/2014/main" id="{AF767001-4AC4-D7C8-453B-D783E51E4866}"/>
              </a:ext>
            </a:extLst>
          </p:cNvPr>
          <p:cNvCxnSpPr>
            <a:cxnSpLocks/>
          </p:cNvCxnSpPr>
          <p:nvPr/>
        </p:nvCxnSpPr>
        <p:spPr>
          <a:xfrm flipV="1">
            <a:off x="8832241" y="1194628"/>
            <a:ext cx="0" cy="5338761"/>
          </a:xfrm>
          <a:prstGeom prst="line">
            <a:avLst/>
          </a:prstGeom>
        </p:spPr>
        <p:style>
          <a:lnRef idx="1">
            <a:schemeClr val="accent1"/>
          </a:lnRef>
          <a:fillRef idx="0">
            <a:schemeClr val="accent1"/>
          </a:fillRef>
          <a:effectRef idx="0">
            <a:schemeClr val="accent1"/>
          </a:effectRef>
          <a:fontRef idx="minor">
            <a:schemeClr val="tx1"/>
          </a:fontRef>
        </p:style>
      </p:cxnSp>
      <p:sp>
        <p:nvSpPr>
          <p:cNvPr id="8" name="Tijdelijke aanduiding voor inhoud 4">
            <a:extLst>
              <a:ext uri="{FF2B5EF4-FFF2-40B4-BE49-F238E27FC236}">
                <a16:creationId xmlns:a16="http://schemas.microsoft.com/office/drawing/2014/main" id="{CD010E04-6808-4979-6CB2-A25381FE51B4}"/>
              </a:ext>
            </a:extLst>
          </p:cNvPr>
          <p:cNvSpPr txBox="1">
            <a:spLocks/>
          </p:cNvSpPr>
          <p:nvPr/>
        </p:nvSpPr>
        <p:spPr>
          <a:xfrm>
            <a:off x="1047951" y="82413"/>
            <a:ext cx="8149695" cy="1152940"/>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3733" dirty="0"/>
              <a:t>Eenzaamheid</a:t>
            </a:r>
          </a:p>
        </p:txBody>
      </p:sp>
      <p:sp>
        <p:nvSpPr>
          <p:cNvPr id="9" name="Tijdelijke aanduiding voor inhoud 4">
            <a:extLst>
              <a:ext uri="{FF2B5EF4-FFF2-40B4-BE49-F238E27FC236}">
                <a16:creationId xmlns:a16="http://schemas.microsoft.com/office/drawing/2014/main" id="{F4E4C26A-CC06-32A6-4776-71AE2199222F}"/>
              </a:ext>
            </a:extLst>
          </p:cNvPr>
          <p:cNvSpPr txBox="1">
            <a:spLocks/>
          </p:cNvSpPr>
          <p:nvPr/>
        </p:nvSpPr>
        <p:spPr>
          <a:xfrm>
            <a:off x="-593605" y="997492"/>
            <a:ext cx="6553399" cy="5778096"/>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r>
              <a:rPr lang="nl-NL" sz="1867" b="0" dirty="0"/>
            </a:br>
            <a:r>
              <a:rPr lang="nl-NL" sz="1867" dirty="0"/>
              <a:t>Is eenzaam</a:t>
            </a:r>
            <a:endParaRPr lang="nl-NL" sz="1867" b="0" dirty="0"/>
          </a:p>
          <a:p>
            <a:pPr algn="r"/>
            <a:r>
              <a:rPr lang="nl-NL" sz="1867" b="0" dirty="0"/>
              <a:t>12-18 jaar</a:t>
            </a:r>
          </a:p>
          <a:p>
            <a:pPr algn="r"/>
            <a:r>
              <a:rPr lang="nl-NL" sz="1867" b="0" dirty="0"/>
              <a:t>18-64 jaar</a:t>
            </a:r>
          </a:p>
          <a:p>
            <a:pPr algn="r"/>
            <a:r>
              <a:rPr lang="nl-NL" sz="1867" b="0" dirty="0"/>
              <a:t>65+ jaar</a:t>
            </a:r>
          </a:p>
          <a:p>
            <a:pPr algn="r"/>
            <a:endParaRPr lang="nl-NL" sz="1867" b="0" dirty="0"/>
          </a:p>
          <a:p>
            <a:pPr algn="r"/>
            <a:r>
              <a:rPr lang="nl-NL" sz="1867" dirty="0"/>
              <a:t>Is emotioneel eenzaam</a:t>
            </a:r>
            <a:endParaRPr lang="nl-NL" sz="1867" b="0" dirty="0"/>
          </a:p>
          <a:p>
            <a:pPr algn="r"/>
            <a:r>
              <a:rPr lang="nl-NL" sz="1867" b="0" dirty="0"/>
              <a:t>12-18 jaar</a:t>
            </a:r>
          </a:p>
          <a:p>
            <a:pPr algn="r"/>
            <a:r>
              <a:rPr lang="nl-NL" sz="1867" b="0" dirty="0"/>
              <a:t>18-64 jaar</a:t>
            </a:r>
          </a:p>
          <a:p>
            <a:pPr algn="r"/>
            <a:r>
              <a:rPr lang="nl-NL" sz="1867" b="0" dirty="0"/>
              <a:t>65+ jaar</a:t>
            </a:r>
          </a:p>
          <a:p>
            <a:pPr algn="r"/>
            <a:endParaRPr lang="nl-NL" sz="1867" dirty="0"/>
          </a:p>
          <a:p>
            <a:pPr algn="r"/>
            <a:r>
              <a:rPr lang="nl-NL" sz="1867" dirty="0"/>
              <a:t>Is sociaal eenzaam</a:t>
            </a:r>
            <a:endParaRPr lang="nl-NL" sz="1867" b="0" dirty="0"/>
          </a:p>
          <a:p>
            <a:pPr algn="r"/>
            <a:r>
              <a:rPr lang="nl-NL" sz="1867" b="0" dirty="0"/>
              <a:t>12-18 jaar</a:t>
            </a:r>
          </a:p>
          <a:p>
            <a:pPr algn="r"/>
            <a:r>
              <a:rPr lang="nl-NL" sz="1867" b="0" dirty="0"/>
              <a:t>18-64 jaar</a:t>
            </a:r>
          </a:p>
          <a:p>
            <a:pPr algn="r"/>
            <a:r>
              <a:rPr lang="nl-NL" sz="1867" b="0" dirty="0"/>
              <a:t>65+ jaar</a:t>
            </a:r>
          </a:p>
          <a:p>
            <a:pPr algn="r"/>
            <a:endParaRPr lang="nl-NL" sz="1867" b="0" dirty="0"/>
          </a:p>
        </p:txBody>
      </p:sp>
      <p:sp>
        <p:nvSpPr>
          <p:cNvPr id="11" name="Tijdelijke aanduiding voor inhoud 4">
            <a:extLst>
              <a:ext uri="{FF2B5EF4-FFF2-40B4-BE49-F238E27FC236}">
                <a16:creationId xmlns:a16="http://schemas.microsoft.com/office/drawing/2014/main" id="{A3EA5A85-6223-1372-89F6-7068DB6DE425}"/>
              </a:ext>
            </a:extLst>
          </p:cNvPr>
          <p:cNvSpPr txBox="1">
            <a:spLocks/>
          </p:cNvSpPr>
          <p:nvPr/>
        </p:nvSpPr>
        <p:spPr>
          <a:xfrm>
            <a:off x="6123349" y="826375"/>
            <a:ext cx="3195929" cy="6179336"/>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dirty="0"/>
              <a:t>HD</a:t>
            </a:r>
            <a:r>
              <a:rPr lang="nl-NL" b="0" dirty="0"/>
              <a:t> </a:t>
            </a:r>
          </a:p>
          <a:p>
            <a:pPr algn="ctr"/>
            <a:r>
              <a:rPr lang="nl-NL" dirty="0"/>
              <a:t>26%</a:t>
            </a:r>
          </a:p>
          <a:p>
            <a:pPr algn="ctr"/>
            <a:r>
              <a:rPr lang="nl-NL" dirty="0"/>
              <a:t>31%</a:t>
            </a:r>
          </a:p>
          <a:p>
            <a:pPr algn="ctr"/>
            <a:r>
              <a:rPr lang="nl-NL" dirty="0"/>
              <a:t>43%</a:t>
            </a:r>
          </a:p>
          <a:p>
            <a:pPr algn="ctr"/>
            <a:endParaRPr lang="nl-NL" dirty="0"/>
          </a:p>
          <a:p>
            <a:pPr algn="ctr"/>
            <a:r>
              <a:rPr lang="nl-NL" dirty="0"/>
              <a:t>23%</a:t>
            </a:r>
          </a:p>
          <a:p>
            <a:pPr algn="ctr"/>
            <a:r>
              <a:rPr lang="nl-NL" dirty="0"/>
              <a:t>16%</a:t>
            </a:r>
          </a:p>
          <a:p>
            <a:pPr algn="ctr"/>
            <a:r>
              <a:rPr lang="nl-NL" dirty="0"/>
              <a:t>25%</a:t>
            </a:r>
          </a:p>
          <a:p>
            <a:pPr algn="ctr"/>
            <a:endParaRPr lang="nl-NL" dirty="0"/>
          </a:p>
          <a:p>
            <a:pPr algn="ctr"/>
            <a:r>
              <a:rPr lang="nl-NL" dirty="0"/>
              <a:t>25%</a:t>
            </a:r>
          </a:p>
          <a:p>
            <a:pPr algn="ctr"/>
            <a:r>
              <a:rPr lang="nl-NL" dirty="0"/>
              <a:t>18% </a:t>
            </a:r>
            <a:r>
              <a:rPr lang="nl-NL" b="0" dirty="0"/>
              <a:t> </a:t>
            </a:r>
          </a:p>
          <a:p>
            <a:pPr algn="ctr"/>
            <a:r>
              <a:rPr lang="nl-NL" dirty="0"/>
              <a:t>24% </a:t>
            </a:r>
            <a:r>
              <a:rPr lang="nl-NL" b="0" dirty="0"/>
              <a:t> </a:t>
            </a:r>
          </a:p>
          <a:p>
            <a:pPr algn="ctr"/>
            <a:endParaRPr lang="nl-NL" b="0" dirty="0"/>
          </a:p>
        </p:txBody>
      </p:sp>
      <p:pic>
        <p:nvPicPr>
          <p:cNvPr id="2" name="Afbeelding 1">
            <a:extLst>
              <a:ext uri="{FF2B5EF4-FFF2-40B4-BE49-F238E27FC236}">
                <a16:creationId xmlns:a16="http://schemas.microsoft.com/office/drawing/2014/main" id="{7D70F7D4-696C-31D1-F2FC-534E996F5EAB}"/>
              </a:ext>
            </a:extLst>
          </p:cNvPr>
          <p:cNvPicPr>
            <a:picLocks noChangeAspect="1"/>
          </p:cNvPicPr>
          <p:nvPr/>
        </p:nvPicPr>
        <p:blipFill>
          <a:blip r:embed="rId3"/>
          <a:srcRect/>
          <a:stretch/>
        </p:blipFill>
        <p:spPr>
          <a:xfrm>
            <a:off x="5316327" y="223405"/>
            <a:ext cx="1221328" cy="1221328"/>
          </a:xfrm>
          <a:prstGeom prst="rect">
            <a:avLst/>
          </a:prstGeom>
        </p:spPr>
      </p:pic>
      <p:sp>
        <p:nvSpPr>
          <p:cNvPr id="3" name="Tijdelijke aanduiding voor inhoud 4">
            <a:extLst>
              <a:ext uri="{FF2B5EF4-FFF2-40B4-BE49-F238E27FC236}">
                <a16:creationId xmlns:a16="http://schemas.microsoft.com/office/drawing/2014/main" id="{BE318E18-73BD-B38F-7B96-FE2E7DFE26AB}"/>
              </a:ext>
            </a:extLst>
          </p:cNvPr>
          <p:cNvSpPr txBox="1">
            <a:spLocks/>
          </p:cNvSpPr>
          <p:nvPr/>
        </p:nvSpPr>
        <p:spPr>
          <a:xfrm>
            <a:off x="8198210" y="794703"/>
            <a:ext cx="3195929" cy="6179336"/>
          </a:xfrm>
          <a:prstGeom prst="rect">
            <a:avLst/>
          </a:prstGeom>
        </p:spPr>
        <p:txBody>
          <a:bodyPr lIns="0" tIns="0" rIns="0" bIns="0" anchor="b" anchorCtr="0">
            <a:normAutofit/>
          </a:bodyPr>
          <a:lstStyle>
            <a:lvl1pPr marL="0" indent="0" algn="l" defTabSz="457200" rtl="0" eaLnBrk="1" latinLnBrk="0" hangingPunct="1">
              <a:spcBef>
                <a:spcPct val="20000"/>
              </a:spcBef>
              <a:buFont typeface="Arial"/>
              <a:buNone/>
              <a:defRPr sz="2400" b="1" kern="1200" baseline="0">
                <a:solidFill>
                  <a:srgbClr val="1A2C59"/>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2959"/>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2959"/>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2959"/>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nl-NL" dirty="0"/>
              <a:t>VL</a:t>
            </a:r>
            <a:r>
              <a:rPr lang="nl-NL" b="0" dirty="0"/>
              <a:t> </a:t>
            </a:r>
          </a:p>
          <a:p>
            <a:pPr algn="ctr"/>
            <a:r>
              <a:rPr lang="nl-NL" dirty="0"/>
              <a:t>13%</a:t>
            </a:r>
          </a:p>
          <a:p>
            <a:pPr algn="ctr"/>
            <a:r>
              <a:rPr lang="nl-NL" dirty="0"/>
              <a:t>31%</a:t>
            </a:r>
          </a:p>
          <a:p>
            <a:pPr algn="ctr"/>
            <a:r>
              <a:rPr lang="nl-NL" dirty="0"/>
              <a:t>32%</a:t>
            </a:r>
          </a:p>
          <a:p>
            <a:pPr algn="ctr"/>
            <a:endParaRPr lang="nl-NL" dirty="0"/>
          </a:p>
          <a:p>
            <a:pPr algn="ctr"/>
            <a:r>
              <a:rPr lang="nl-NL" dirty="0"/>
              <a:t>11%</a:t>
            </a:r>
          </a:p>
          <a:p>
            <a:pPr algn="ctr"/>
            <a:r>
              <a:rPr lang="nl-NL" dirty="0"/>
              <a:t>20%</a:t>
            </a:r>
          </a:p>
          <a:p>
            <a:pPr algn="ctr"/>
            <a:r>
              <a:rPr lang="nl-NL" dirty="0"/>
              <a:t>15%</a:t>
            </a:r>
          </a:p>
          <a:p>
            <a:pPr algn="ctr"/>
            <a:endParaRPr lang="nl-NL" dirty="0"/>
          </a:p>
          <a:p>
            <a:pPr algn="ctr"/>
            <a:r>
              <a:rPr lang="nl-NL" dirty="0"/>
              <a:t>17%</a:t>
            </a:r>
          </a:p>
          <a:p>
            <a:pPr algn="ctr"/>
            <a:r>
              <a:rPr lang="nl-NL" dirty="0"/>
              <a:t>20% </a:t>
            </a:r>
            <a:r>
              <a:rPr lang="nl-NL" b="0" dirty="0"/>
              <a:t> </a:t>
            </a:r>
          </a:p>
          <a:p>
            <a:pPr algn="ctr"/>
            <a:r>
              <a:rPr lang="nl-NL" dirty="0"/>
              <a:t>22% </a:t>
            </a:r>
            <a:r>
              <a:rPr lang="nl-NL" b="0" dirty="0"/>
              <a:t> </a:t>
            </a:r>
          </a:p>
          <a:p>
            <a:pPr algn="ctr"/>
            <a:endParaRPr lang="nl-NL" b="0" dirty="0"/>
          </a:p>
        </p:txBody>
      </p:sp>
    </p:spTree>
    <p:extLst>
      <p:ext uri="{BB962C8B-B14F-4D97-AF65-F5344CB8AC3E}">
        <p14:creationId xmlns:p14="http://schemas.microsoft.com/office/powerpoint/2010/main" val="1443698716"/>
      </p:ext>
    </p:extLst>
  </p:cSld>
  <p:clrMapOvr>
    <a:masterClrMapping/>
  </p:clrMapOvr>
</p:sld>
</file>

<file path=ppt/theme/theme1.xml><?xml version="1.0" encoding="utf-8"?>
<a:theme xmlns:a="http://schemas.openxmlformats.org/drawingml/2006/main" name="MinVWS-Binnnenwerk">
  <a:themeElements>
    <a:clrScheme name="VWS Kleurenthema">
      <a:dk1>
        <a:srgbClr val="000000"/>
      </a:dk1>
      <a:lt1>
        <a:srgbClr val="FFFFFF"/>
      </a:lt1>
      <a:dk2>
        <a:srgbClr val="E17000"/>
      </a:dk2>
      <a:lt2>
        <a:srgbClr val="8FCAE7"/>
      </a:lt2>
      <a:accent1>
        <a:srgbClr val="42145F"/>
      </a:accent1>
      <a:accent2>
        <a:srgbClr val="D52B1E"/>
      </a:accent2>
      <a:accent3>
        <a:srgbClr val="F092CD"/>
      </a:accent3>
      <a:accent4>
        <a:srgbClr val="777C00"/>
      </a:accent4>
      <a:accent5>
        <a:srgbClr val="673327"/>
      </a:accent5>
      <a:accent6>
        <a:srgbClr val="FFFFFF"/>
      </a:accent6>
      <a:hlink>
        <a:srgbClr val="7EBEE1"/>
      </a:hlink>
      <a:folHlink>
        <a:srgbClr val="E170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335-VWS-PPT" id="{CBDC09F8-9E77-134E-8A6F-587B33B94252}" vid="{063BEE78-DBDA-2A48-B1D0-E242031A8F36}"/>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1272</Words>
  <Application>Microsoft Office PowerPoint</Application>
  <PresentationFormat>Breedbeeld</PresentationFormat>
  <Paragraphs>370</Paragraphs>
  <Slides>20</Slides>
  <Notes>15</Notes>
  <HiddenSlides>3</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20</vt:i4>
      </vt:variant>
    </vt:vector>
  </HeadingPairs>
  <TitlesOfParts>
    <vt:vector size="26" baseType="lpstr">
      <vt:lpstr>.AppleSystemUIFont</vt:lpstr>
      <vt:lpstr>Arial</vt:lpstr>
      <vt:lpstr>Calibri</vt:lpstr>
      <vt:lpstr>Calibri Regulier</vt:lpstr>
      <vt:lpstr>Verdana</vt:lpstr>
      <vt:lpstr>MinVWS-Binnnenwerk</vt:lpstr>
      <vt:lpstr>Sportakkoord     Heeswijk-Dinther-Loosbroek   </vt:lpstr>
      <vt:lpstr>Even terug in de tijd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Aan de slag   - Waar willen we naar toe in Heeswijk-Dinther-Loosbroek?  - Wat willen we bereiken in Heeswijk-Dinther-Loosbroek?  - Wat is er voor nodig om de doelstellingen te kunnen behalen?                      - Wat is daarbij jouw inbreng cq wat kun jij betekenen? </vt:lpstr>
      <vt:lpstr>Time to share </vt:lpstr>
      <vt:lpstr>Het vervolg  </vt:lpstr>
      <vt:lpstr>Vragen ? </vt:lpstr>
      <vt:lpstr>Sportakkoord     Heeswijk-Dinther-Loosbroek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Lokale Sportplatformen  Samen staan we sterker   </dc:title>
  <dc:creator>johan vermeulen</dc:creator>
  <cp:lastModifiedBy>johan vermeulen</cp:lastModifiedBy>
  <cp:revision>1</cp:revision>
  <dcterms:created xsi:type="dcterms:W3CDTF">2023-02-02T08:58:40Z</dcterms:created>
  <dcterms:modified xsi:type="dcterms:W3CDTF">2023-02-02T11:32:56Z</dcterms:modified>
</cp:coreProperties>
</file>